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theme/theme5.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6.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1" r:id="rId1"/>
    <p:sldMasterId id="2147483653" r:id="rId2"/>
    <p:sldMasterId id="2147483655" r:id="rId3"/>
    <p:sldMasterId id="2147483831" r:id="rId4"/>
    <p:sldMasterId id="2147483904" r:id="rId5"/>
    <p:sldMasterId id="2147484216" r:id="rId6"/>
    <p:sldMasterId id="2147484396" r:id="rId7"/>
  </p:sldMasterIdLst>
  <p:notesMasterIdLst>
    <p:notesMasterId r:id="rId80"/>
  </p:notesMasterIdLst>
  <p:sldIdLst>
    <p:sldId id="256" r:id="rId8"/>
    <p:sldId id="280" r:id="rId9"/>
    <p:sldId id="284" r:id="rId10"/>
    <p:sldId id="282" r:id="rId11"/>
    <p:sldId id="317" r:id="rId12"/>
    <p:sldId id="318" r:id="rId13"/>
    <p:sldId id="319" r:id="rId14"/>
    <p:sldId id="320" r:id="rId15"/>
    <p:sldId id="275" r:id="rId16"/>
    <p:sldId id="323" r:id="rId17"/>
    <p:sldId id="261" r:id="rId18"/>
    <p:sldId id="332" r:id="rId19"/>
    <p:sldId id="333" r:id="rId20"/>
    <p:sldId id="263" r:id="rId21"/>
    <p:sldId id="264" r:id="rId22"/>
    <p:sldId id="308" r:id="rId23"/>
    <p:sldId id="327" r:id="rId24"/>
    <p:sldId id="324" r:id="rId25"/>
    <p:sldId id="334" r:id="rId26"/>
    <p:sldId id="266" r:id="rId27"/>
    <p:sldId id="278" r:id="rId28"/>
    <p:sldId id="341" r:id="rId29"/>
    <p:sldId id="342" r:id="rId30"/>
    <p:sldId id="343" r:id="rId31"/>
    <p:sldId id="344" r:id="rId32"/>
    <p:sldId id="345" r:id="rId33"/>
    <p:sldId id="346" r:id="rId34"/>
    <p:sldId id="304" r:id="rId35"/>
    <p:sldId id="306" r:id="rId36"/>
    <p:sldId id="322" r:id="rId37"/>
    <p:sldId id="316" r:id="rId38"/>
    <p:sldId id="307" r:id="rId39"/>
    <p:sldId id="285" r:id="rId40"/>
    <p:sldId id="325" r:id="rId41"/>
    <p:sldId id="286" r:id="rId42"/>
    <p:sldId id="288" r:id="rId43"/>
    <p:sldId id="335" r:id="rId44"/>
    <p:sldId id="262" r:id="rId45"/>
    <p:sldId id="321" r:id="rId46"/>
    <p:sldId id="291" r:id="rId47"/>
    <p:sldId id="328" r:id="rId48"/>
    <p:sldId id="340" r:id="rId49"/>
    <p:sldId id="294" r:id="rId50"/>
    <p:sldId id="293" r:id="rId51"/>
    <p:sldId id="292" r:id="rId52"/>
    <p:sldId id="326" r:id="rId53"/>
    <p:sldId id="336" r:id="rId54"/>
    <p:sldId id="267" r:id="rId55"/>
    <p:sldId id="265" r:id="rId56"/>
    <p:sldId id="279" r:id="rId57"/>
    <p:sldId id="271" r:id="rId58"/>
    <p:sldId id="290" r:id="rId59"/>
    <p:sldId id="289" r:id="rId60"/>
    <p:sldId id="315" r:id="rId61"/>
    <p:sldId id="268" r:id="rId62"/>
    <p:sldId id="269" r:id="rId63"/>
    <p:sldId id="274" r:id="rId64"/>
    <p:sldId id="329" r:id="rId65"/>
    <p:sldId id="273" r:id="rId66"/>
    <p:sldId id="270" r:id="rId67"/>
    <p:sldId id="272" r:id="rId68"/>
    <p:sldId id="337" r:id="rId69"/>
    <p:sldId id="302" r:id="rId70"/>
    <p:sldId id="303" r:id="rId71"/>
    <p:sldId id="331" r:id="rId72"/>
    <p:sldId id="309" r:id="rId73"/>
    <p:sldId id="310" r:id="rId74"/>
    <p:sldId id="311" r:id="rId75"/>
    <p:sldId id="312" r:id="rId76"/>
    <p:sldId id="313" r:id="rId77"/>
    <p:sldId id="347" r:id="rId78"/>
    <p:sldId id="348" r:id="rId79"/>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Verdana" charset="0"/>
        <a:ea typeface="ＭＳ Ｐゴシック" charset="0"/>
        <a:cs typeface="ＭＳ Ｐゴシック" charset="0"/>
      </a:defRPr>
    </a:lvl1pPr>
    <a:lvl2pPr marL="457200" algn="l" rtl="0" eaLnBrk="0" fontAlgn="base" hangingPunct="0">
      <a:spcBef>
        <a:spcPct val="0"/>
      </a:spcBef>
      <a:spcAft>
        <a:spcPct val="0"/>
      </a:spcAft>
      <a:defRPr kern="1200">
        <a:solidFill>
          <a:schemeClr val="tx1"/>
        </a:solidFill>
        <a:latin typeface="Verdana" charset="0"/>
        <a:ea typeface="ＭＳ Ｐゴシック" charset="0"/>
        <a:cs typeface="ＭＳ Ｐゴシック" charset="0"/>
      </a:defRPr>
    </a:lvl2pPr>
    <a:lvl3pPr marL="914400" algn="l" rtl="0" eaLnBrk="0" fontAlgn="base" hangingPunct="0">
      <a:spcBef>
        <a:spcPct val="0"/>
      </a:spcBef>
      <a:spcAft>
        <a:spcPct val="0"/>
      </a:spcAft>
      <a:defRPr kern="1200">
        <a:solidFill>
          <a:schemeClr val="tx1"/>
        </a:solidFill>
        <a:latin typeface="Verdana" charset="0"/>
        <a:ea typeface="ＭＳ Ｐゴシック" charset="0"/>
        <a:cs typeface="ＭＳ Ｐゴシック" charset="0"/>
      </a:defRPr>
    </a:lvl3pPr>
    <a:lvl4pPr marL="1371600" algn="l" rtl="0" eaLnBrk="0" fontAlgn="base" hangingPunct="0">
      <a:spcBef>
        <a:spcPct val="0"/>
      </a:spcBef>
      <a:spcAft>
        <a:spcPct val="0"/>
      </a:spcAft>
      <a:defRPr kern="1200">
        <a:solidFill>
          <a:schemeClr val="tx1"/>
        </a:solidFill>
        <a:latin typeface="Verdana" charset="0"/>
        <a:ea typeface="ＭＳ Ｐゴシック" charset="0"/>
        <a:cs typeface="ＭＳ Ｐゴシック" charset="0"/>
      </a:defRPr>
    </a:lvl4pPr>
    <a:lvl5pPr marL="1828800" algn="l" rtl="0" eaLnBrk="0" fontAlgn="base" hangingPunct="0">
      <a:spcBef>
        <a:spcPct val="0"/>
      </a:spcBef>
      <a:spcAft>
        <a:spcPct val="0"/>
      </a:spcAft>
      <a:defRPr kern="1200">
        <a:solidFill>
          <a:schemeClr val="tx1"/>
        </a:solidFill>
        <a:latin typeface="Verdana" charset="0"/>
        <a:ea typeface="ＭＳ Ｐゴシック" charset="0"/>
        <a:cs typeface="ＭＳ Ｐゴシック" charset="0"/>
      </a:defRPr>
    </a:lvl5pPr>
    <a:lvl6pPr marL="2286000" algn="l" defTabSz="457200" rtl="0" eaLnBrk="1" latinLnBrk="0" hangingPunct="1">
      <a:defRPr kern="1200">
        <a:solidFill>
          <a:schemeClr val="tx1"/>
        </a:solidFill>
        <a:latin typeface="Verdana" charset="0"/>
        <a:ea typeface="ＭＳ Ｐゴシック" charset="0"/>
        <a:cs typeface="ＭＳ Ｐゴシック" charset="0"/>
      </a:defRPr>
    </a:lvl6pPr>
    <a:lvl7pPr marL="2743200" algn="l" defTabSz="457200" rtl="0" eaLnBrk="1" latinLnBrk="0" hangingPunct="1">
      <a:defRPr kern="1200">
        <a:solidFill>
          <a:schemeClr val="tx1"/>
        </a:solidFill>
        <a:latin typeface="Verdana" charset="0"/>
        <a:ea typeface="ＭＳ Ｐゴシック" charset="0"/>
        <a:cs typeface="ＭＳ Ｐゴシック" charset="0"/>
      </a:defRPr>
    </a:lvl7pPr>
    <a:lvl8pPr marL="3200400" algn="l" defTabSz="457200" rtl="0" eaLnBrk="1" latinLnBrk="0" hangingPunct="1">
      <a:defRPr kern="1200">
        <a:solidFill>
          <a:schemeClr val="tx1"/>
        </a:solidFill>
        <a:latin typeface="Verdana" charset="0"/>
        <a:ea typeface="ＭＳ Ｐゴシック" charset="0"/>
        <a:cs typeface="ＭＳ Ｐゴシック" charset="0"/>
      </a:defRPr>
    </a:lvl8pPr>
    <a:lvl9pPr marL="3657600" algn="l" defTabSz="457200" rtl="0" eaLnBrk="1" latinLnBrk="0" hangingPunct="1">
      <a:defRPr kern="1200">
        <a:solidFill>
          <a:schemeClr val="tx1"/>
        </a:solidFill>
        <a:latin typeface="Verdana"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B00"/>
    <a:srgbClr val="FFFF00"/>
    <a:srgbClr val="CC6600"/>
    <a:srgbClr val="990099"/>
    <a:srgbClr val="006600"/>
    <a:srgbClr val="000000"/>
    <a:srgbClr val="FF0000"/>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969"/>
    <p:restoredTop sz="86498"/>
  </p:normalViewPr>
  <p:slideViewPr>
    <p:cSldViewPr>
      <p:cViewPr varScale="1">
        <p:scale>
          <a:sx n="123" d="100"/>
          <a:sy n="123" d="100"/>
        </p:scale>
        <p:origin x="760" y="192"/>
      </p:cViewPr>
      <p:guideLst>
        <p:guide orient="horz" pos="2160"/>
        <p:guide pos="2880"/>
      </p:guideLst>
    </p:cSldViewPr>
  </p:slideViewPr>
  <p:outlineViewPr>
    <p:cViewPr>
      <p:scale>
        <a:sx n="33" d="100"/>
        <a:sy n="33" d="100"/>
      </p:scale>
      <p:origin x="0" y="0"/>
    </p:cViewPr>
  </p:outlineViewPr>
  <p:notesTextViewPr>
    <p:cViewPr>
      <p:scale>
        <a:sx n="100" d="100"/>
        <a:sy n="100" d="100"/>
      </p:scale>
      <p:origin x="0" y="-24"/>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84" Type="http://schemas.openxmlformats.org/officeDocument/2006/relationships/tableStyles" Target="tableStyles.xml"/><Relationship Id="rId16" Type="http://schemas.openxmlformats.org/officeDocument/2006/relationships/slide" Target="slides/slide9.xml"/><Relationship Id="rId11" Type="http://schemas.openxmlformats.org/officeDocument/2006/relationships/slide" Target="slides/slide4.xml"/><Relationship Id="rId32" Type="http://schemas.openxmlformats.org/officeDocument/2006/relationships/slide" Target="slides/slide25.xml"/><Relationship Id="rId37" Type="http://schemas.openxmlformats.org/officeDocument/2006/relationships/slide" Target="slides/slide30.xml"/><Relationship Id="rId53" Type="http://schemas.openxmlformats.org/officeDocument/2006/relationships/slide" Target="slides/slide46.xml"/><Relationship Id="rId58" Type="http://schemas.openxmlformats.org/officeDocument/2006/relationships/slide" Target="slides/slide51.xml"/><Relationship Id="rId74" Type="http://schemas.openxmlformats.org/officeDocument/2006/relationships/slide" Target="slides/slide67.xml"/><Relationship Id="rId79" Type="http://schemas.openxmlformats.org/officeDocument/2006/relationships/slide" Target="slides/slide72.xml"/><Relationship Id="rId5" Type="http://schemas.openxmlformats.org/officeDocument/2006/relationships/slideMaster" Target="slideMasters/slideMaster5.xml"/><Relationship Id="rId61" Type="http://schemas.openxmlformats.org/officeDocument/2006/relationships/slide" Target="slides/slide54.xml"/><Relationship Id="rId82" Type="http://schemas.openxmlformats.org/officeDocument/2006/relationships/viewProps" Target="viewProps.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slide" Target="slides/slide62.xml"/><Relationship Id="rId77" Type="http://schemas.openxmlformats.org/officeDocument/2006/relationships/slide" Target="slides/slide70.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80"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slide" Target="slides/slide68.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slide" Target="slides/slide71.xml"/><Relationship Id="rId8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slide" Target="slides/slide69.xml"/><Relationship Id="rId7" Type="http://schemas.openxmlformats.org/officeDocument/2006/relationships/slideMaster" Target="slideMasters/slideMaster7.xml"/><Relationship Id="rId71" Type="http://schemas.openxmlformats.org/officeDocument/2006/relationships/slide" Target="slides/slide64.xml"/><Relationship Id="rId2" Type="http://schemas.openxmlformats.org/officeDocument/2006/relationships/slideMaster" Target="slideMasters/slideMaster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slide" Target="slides/slide5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45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Verdana" pitchFamily="-105" charset="0"/>
                <a:ea typeface="+mn-ea"/>
                <a:cs typeface="+mn-cs"/>
              </a:defRPr>
            </a:lvl1pPr>
          </a:lstStyle>
          <a:p>
            <a:pPr>
              <a:defRPr/>
            </a:pPr>
            <a:endParaRPr lang="en-US"/>
          </a:p>
        </p:txBody>
      </p:sp>
      <p:sp>
        <p:nvSpPr>
          <p:cNvPr id="104451"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Verdana" pitchFamily="-105" charset="0"/>
                <a:ea typeface="+mn-ea"/>
                <a:cs typeface="+mn-cs"/>
              </a:defRPr>
            </a:lvl1pPr>
          </a:lstStyle>
          <a:p>
            <a:pPr>
              <a:defRPr/>
            </a:pPr>
            <a:endParaRPr lang="en-US"/>
          </a:p>
        </p:txBody>
      </p:sp>
      <p:sp>
        <p:nvSpPr>
          <p:cNvPr id="7885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04453"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4454"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Verdana" pitchFamily="-105" charset="0"/>
                <a:ea typeface="+mn-ea"/>
                <a:cs typeface="+mn-cs"/>
              </a:defRPr>
            </a:lvl1pPr>
          </a:lstStyle>
          <a:p>
            <a:pPr>
              <a:defRPr/>
            </a:pPr>
            <a:endParaRPr lang="en-US"/>
          </a:p>
        </p:txBody>
      </p:sp>
      <p:sp>
        <p:nvSpPr>
          <p:cNvPr id="104455"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cs typeface="Geneva" charset="0"/>
              </a:defRPr>
            </a:lvl1pPr>
          </a:lstStyle>
          <a:p>
            <a:pPr>
              <a:defRPr/>
            </a:pPr>
            <a:fld id="{4454AF93-A874-1A48-B947-1EA2E85928ED}" type="slidenum">
              <a:rPr lang="en-US"/>
              <a:pPr>
                <a:defRPr/>
              </a:pPr>
              <a:t>‹#›</a:t>
            </a:fld>
            <a:endParaRPr lang="en-US"/>
          </a:p>
        </p:txBody>
      </p:sp>
    </p:spTree>
    <p:extLst>
      <p:ext uri="{BB962C8B-B14F-4D97-AF65-F5344CB8AC3E}">
        <p14:creationId xmlns:p14="http://schemas.microsoft.com/office/powerpoint/2010/main" val="13814491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105"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Arial" pitchFamily="-105" charset="0"/>
        <a:ea typeface="ＭＳ Ｐゴシック" pitchFamily="-105" charset="-128"/>
        <a:cs typeface="+mn-cs"/>
      </a:defRPr>
    </a:lvl2pPr>
    <a:lvl3pPr marL="914400" algn="l" rtl="0" eaLnBrk="0" fontAlgn="base" hangingPunct="0">
      <a:spcBef>
        <a:spcPct val="30000"/>
      </a:spcBef>
      <a:spcAft>
        <a:spcPct val="0"/>
      </a:spcAft>
      <a:defRPr sz="1200" kern="1200">
        <a:solidFill>
          <a:schemeClr val="tx1"/>
        </a:solidFill>
        <a:latin typeface="Arial" pitchFamily="-105" charset="0"/>
        <a:ea typeface="ＭＳ Ｐゴシック" charset="0"/>
        <a:cs typeface="Geneva" charset="0"/>
      </a:defRPr>
    </a:lvl3pPr>
    <a:lvl4pPr marL="1371600" algn="l" rtl="0" eaLnBrk="0" fontAlgn="base" hangingPunct="0">
      <a:spcBef>
        <a:spcPct val="30000"/>
      </a:spcBef>
      <a:spcAft>
        <a:spcPct val="0"/>
      </a:spcAft>
      <a:defRPr sz="1200" kern="1200">
        <a:solidFill>
          <a:schemeClr val="tx1"/>
        </a:solidFill>
        <a:latin typeface="Arial" pitchFamily="-105" charset="0"/>
        <a:ea typeface="Geneva" charset="-128"/>
        <a:cs typeface="Geneva" charset="0"/>
      </a:defRPr>
    </a:lvl4pPr>
    <a:lvl5pPr marL="1828800" algn="l" rtl="0" eaLnBrk="0" fontAlgn="base" hangingPunct="0">
      <a:spcBef>
        <a:spcPct val="30000"/>
      </a:spcBef>
      <a:spcAft>
        <a:spcPct val="0"/>
      </a:spcAft>
      <a:defRPr sz="1200" kern="1200">
        <a:solidFill>
          <a:schemeClr val="tx1"/>
        </a:solidFill>
        <a:latin typeface="Arial" pitchFamily="-105" charset="0"/>
        <a:ea typeface="Geneva" charset="-128"/>
        <a:cs typeface="Geneva"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A6DDBD1E-22B7-1D4C-B0F4-16FF61BB8DB3}" type="slidenum">
              <a:rPr lang="en-US" sz="1200"/>
              <a:pPr/>
              <a:t>1</a:t>
            </a:fld>
            <a:endParaRPr lang="en-US" sz="1200"/>
          </a:p>
        </p:txBody>
      </p:sp>
      <p:sp>
        <p:nvSpPr>
          <p:cNvPr id="80898" name="Rectangle 2"/>
          <p:cNvSpPr>
            <a:spLocks noGrp="1" noRot="1" noChangeAspect="1" noChangeArrowheads="1" noTextEdit="1"/>
          </p:cNvSpPr>
          <p:nvPr>
            <p:ph type="sldImg"/>
          </p:nvPr>
        </p:nvSpPr>
        <p:spPr>
          <a:ln/>
        </p:spPr>
      </p:sp>
      <p:sp>
        <p:nvSpPr>
          <p:cNvPr id="8089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3402F5CD-0991-4F45-9D33-FB60DD029112}" type="slidenum">
              <a:rPr lang="en-US" sz="1200"/>
              <a:pPr/>
              <a:t>10</a:t>
            </a:fld>
            <a:endParaRPr lang="en-US" sz="1200"/>
          </a:p>
        </p:txBody>
      </p:sp>
      <p:sp>
        <p:nvSpPr>
          <p:cNvPr id="99330" name="Rectangle 2"/>
          <p:cNvSpPr>
            <a:spLocks noGrp="1" noRot="1" noChangeAspect="1" noChangeArrowheads="1" noTextEdit="1"/>
          </p:cNvSpPr>
          <p:nvPr>
            <p:ph type="sldImg"/>
          </p:nvPr>
        </p:nvSpPr>
        <p:spPr>
          <a:ln/>
        </p:spPr>
      </p:sp>
      <p:sp>
        <p:nvSpPr>
          <p:cNvPr id="9933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2439F0DF-0529-E442-BEBB-477810E14FBD}" type="slidenum">
              <a:rPr lang="en-US" sz="1200"/>
              <a:pPr/>
              <a:t>11</a:t>
            </a:fld>
            <a:endParaRPr lang="en-US" sz="1200"/>
          </a:p>
        </p:txBody>
      </p:sp>
      <p:sp>
        <p:nvSpPr>
          <p:cNvPr id="101378" name="Rectangle 2"/>
          <p:cNvSpPr>
            <a:spLocks noGrp="1" noRot="1" noChangeAspect="1" noChangeArrowheads="1" noTextEdit="1"/>
          </p:cNvSpPr>
          <p:nvPr>
            <p:ph type="sldImg"/>
          </p:nvPr>
        </p:nvSpPr>
        <p:spPr>
          <a:ln/>
        </p:spPr>
      </p:sp>
      <p:sp>
        <p:nvSpPr>
          <p:cNvPr id="1013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BEB2993E-30EA-C34E-A08A-B1153CDCB12C}" type="slidenum">
              <a:rPr lang="en-US" sz="1200"/>
              <a:pPr/>
              <a:t>12</a:t>
            </a:fld>
            <a:endParaRPr lang="en-US" sz="1200"/>
          </a:p>
        </p:txBody>
      </p:sp>
      <p:sp>
        <p:nvSpPr>
          <p:cNvPr id="103426" name="Rectangle 2"/>
          <p:cNvSpPr>
            <a:spLocks noGrp="1" noRot="1" noChangeAspect="1" noChangeArrowheads="1" noTextEdit="1"/>
          </p:cNvSpPr>
          <p:nvPr>
            <p:ph type="sldImg"/>
          </p:nvPr>
        </p:nvSpPr>
        <p:spPr>
          <a:ln/>
        </p:spPr>
      </p:sp>
      <p:sp>
        <p:nvSpPr>
          <p:cNvPr id="10342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Two sects lay at opposite ends of the political spectrum. Even beyond the Zealots were the Sicari (dagger men not considered a sect), and the Herodians, collaborators with the Romans also not generally thought a sect.</a:t>
            </a:r>
          </a:p>
          <a:p>
            <a:pPr eaLnBrk="1" hangingPunct="1"/>
            <a:r>
              <a:rPr lang="en-US" dirty="0">
                <a:latin typeface="Arial" charset="0"/>
                <a:ea typeface="ＭＳ Ｐゴシック" charset="0"/>
                <a:cs typeface="ＭＳ Ｐゴシック" charset="0"/>
              </a:rPr>
              <a:t>Likewise, two sects lay at polar extremes religiously with 6000 Pharisees involved in the life of the community while many Essenes withdrew to the Dead Sea.</a:t>
            </a:r>
          </a:p>
          <a:p>
            <a:pPr eaLnBrk="1" hangingPunct="1"/>
            <a:r>
              <a:rPr lang="en-US" dirty="0">
                <a:latin typeface="Arial" charset="0"/>
                <a:ea typeface="ＭＳ Ｐゴシック" charset="0"/>
                <a:cs typeface="ＭＳ Ｐゴシック" charset="0"/>
              </a:rPr>
              <a:t>Only about 1 in 20 Jews were involved in these sects, but they still wielded immense power just like a few religious and political leaders today have influence beyond than their elite few might seem.</a:t>
            </a:r>
          </a:p>
          <a:p>
            <a:pPr eaLnBrk="1" hangingPunct="1"/>
            <a:r>
              <a:rPr lang="en-US" dirty="0">
                <a:latin typeface="Arial" charset="0"/>
                <a:ea typeface="ＭＳ Ｐゴシック" charset="0"/>
                <a:cs typeface="ＭＳ Ｐゴシック" charset="0"/>
              </a:rPr>
              <a:t>_____</a:t>
            </a:r>
          </a:p>
          <a:p>
            <a:pPr eaLnBrk="1" hangingPunct="1"/>
            <a:r>
              <a:rPr lang="en-US" dirty="0">
                <a:latin typeface="Arial" charset="0"/>
                <a:ea typeface="ＭＳ Ｐゴシック" charset="0"/>
                <a:cs typeface="ＭＳ Ｐゴシック" charset="0"/>
              </a:rPr>
              <a:t>NB-10 Religion 1 Sects, Diaspora, Rabbis (115-26)-12</a:t>
            </a:r>
          </a:p>
          <a:p>
            <a:pPr eaLnBrk="1" hangingPunct="1"/>
            <a:r>
              <a:rPr lang="en-US" dirty="0">
                <a:latin typeface="Arial" charset="0"/>
                <a:ea typeface="ＭＳ Ｐゴシック" charset="0"/>
                <a:cs typeface="ＭＳ Ｐゴシック" charset="0"/>
              </a:rPr>
              <a:t>NS-00-NT Bkgrds-21</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15930DF7-EA07-1948-BA30-D8651272C750}" type="slidenum">
              <a:rPr lang="en-US" sz="1200"/>
              <a:pPr/>
              <a:t>13</a:t>
            </a:fld>
            <a:endParaRPr lang="en-US" sz="1200"/>
          </a:p>
        </p:txBody>
      </p:sp>
      <p:sp>
        <p:nvSpPr>
          <p:cNvPr id="105474" name="Rectangle 2"/>
          <p:cNvSpPr>
            <a:spLocks noGrp="1" noRot="1" noChangeAspect="1" noChangeArrowheads="1" noTextEdit="1"/>
          </p:cNvSpPr>
          <p:nvPr>
            <p:ph type="sldImg"/>
          </p:nvPr>
        </p:nvSpPr>
        <p:spPr>
          <a:ln/>
        </p:spPr>
      </p:sp>
      <p:sp>
        <p:nvSpPr>
          <p:cNvPr id="10547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E3183A6E-E665-6840-9877-4B42F7BECEE5}" type="slidenum">
              <a:rPr lang="en-US" sz="1200"/>
              <a:pPr/>
              <a:t>14</a:t>
            </a:fld>
            <a:endParaRPr lang="en-US" sz="1200"/>
          </a:p>
        </p:txBody>
      </p:sp>
      <p:sp>
        <p:nvSpPr>
          <p:cNvPr id="107522" name="Rectangle 2"/>
          <p:cNvSpPr>
            <a:spLocks noGrp="1" noRot="1" noChangeAspect="1" noChangeArrowheads="1" noTextEdit="1"/>
          </p:cNvSpPr>
          <p:nvPr>
            <p:ph type="sldImg"/>
          </p:nvPr>
        </p:nvSpPr>
        <p:spPr>
          <a:ln/>
        </p:spPr>
      </p:sp>
      <p:sp>
        <p:nvSpPr>
          <p:cNvPr id="10752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6F3A0705-7541-6948-B686-7555D9C8718E}" type="slidenum">
              <a:rPr lang="en-US" sz="1200"/>
              <a:pPr/>
              <a:t>15</a:t>
            </a:fld>
            <a:endParaRPr lang="en-US" sz="1200"/>
          </a:p>
        </p:txBody>
      </p:sp>
      <p:sp>
        <p:nvSpPr>
          <p:cNvPr id="109570" name="Rectangle 2"/>
          <p:cNvSpPr>
            <a:spLocks noGrp="1" noRot="1" noChangeAspect="1" noChangeArrowheads="1" noTextEdit="1"/>
          </p:cNvSpPr>
          <p:nvPr>
            <p:ph type="sldImg"/>
          </p:nvPr>
        </p:nvSpPr>
        <p:spPr>
          <a:ln/>
        </p:spPr>
      </p:sp>
      <p:sp>
        <p:nvSpPr>
          <p:cNvPr id="1095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CAA6B979-6FDE-EA4B-8FA0-021D8B483549}" type="slidenum">
              <a:rPr lang="en-US" sz="1200"/>
              <a:pPr/>
              <a:t>16</a:t>
            </a:fld>
            <a:endParaRPr lang="en-US" sz="1200"/>
          </a:p>
        </p:txBody>
      </p:sp>
      <p:sp>
        <p:nvSpPr>
          <p:cNvPr id="111618" name="Rectangle 2"/>
          <p:cNvSpPr>
            <a:spLocks noGrp="1" noRot="1" noChangeAspect="1" noChangeArrowheads="1" noTextEdit="1"/>
          </p:cNvSpPr>
          <p:nvPr>
            <p:ph type="sldImg"/>
          </p:nvPr>
        </p:nvSpPr>
        <p:spPr>
          <a:ln/>
        </p:spPr>
      </p:sp>
      <p:sp>
        <p:nvSpPr>
          <p:cNvPr id="11161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65C2AB0E-8DF1-DD40-8D2A-7372C8A6053B}" type="slidenum">
              <a:rPr lang="en-US" sz="1200"/>
              <a:pPr/>
              <a:t>17</a:t>
            </a:fld>
            <a:endParaRPr lang="en-US" sz="1200"/>
          </a:p>
        </p:txBody>
      </p:sp>
      <p:sp>
        <p:nvSpPr>
          <p:cNvPr id="113666" name="Rectangle 2"/>
          <p:cNvSpPr>
            <a:spLocks noGrp="1" noRot="1" noChangeAspect="1" noChangeArrowheads="1" noTextEdit="1"/>
          </p:cNvSpPr>
          <p:nvPr>
            <p:ph type="sldImg"/>
          </p:nvPr>
        </p:nvSpPr>
        <p:spPr>
          <a:ln/>
        </p:spPr>
      </p:sp>
      <p:sp>
        <p:nvSpPr>
          <p:cNvPr id="1136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613A3DBD-205A-C14B-AB22-279D6C944A46}" type="slidenum">
              <a:rPr lang="en-US" sz="1200"/>
              <a:pPr/>
              <a:t>18</a:t>
            </a:fld>
            <a:endParaRPr lang="en-US" sz="1200"/>
          </a:p>
        </p:txBody>
      </p:sp>
      <p:sp>
        <p:nvSpPr>
          <p:cNvPr id="115714" name="Rectangle 2"/>
          <p:cNvSpPr>
            <a:spLocks noGrp="1" noRot="1" noChangeAspect="1" noChangeArrowheads="1" noTextEdit="1"/>
          </p:cNvSpPr>
          <p:nvPr>
            <p:ph type="sldImg"/>
          </p:nvPr>
        </p:nvSpPr>
        <p:spPr>
          <a:ln/>
        </p:spPr>
      </p:sp>
      <p:sp>
        <p:nvSpPr>
          <p:cNvPr id="11571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ED4EF07F-932C-2845-BAC6-81C21DF16EAE}" type="slidenum">
              <a:rPr lang="en-US" sz="1200"/>
              <a:pPr/>
              <a:t>19</a:t>
            </a:fld>
            <a:endParaRPr lang="en-US" sz="1200"/>
          </a:p>
        </p:txBody>
      </p:sp>
      <p:sp>
        <p:nvSpPr>
          <p:cNvPr id="117762" name="Rectangle 2"/>
          <p:cNvSpPr>
            <a:spLocks noGrp="1" noRot="1" noChangeAspect="1" noChangeArrowheads="1" noTextEdit="1"/>
          </p:cNvSpPr>
          <p:nvPr>
            <p:ph type="sldImg"/>
          </p:nvPr>
        </p:nvSpPr>
        <p:spPr>
          <a:ln/>
        </p:spPr>
      </p:sp>
      <p:sp>
        <p:nvSpPr>
          <p:cNvPr id="11776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97C1F7EB-1391-F44C-81FD-856B456380C7}" type="slidenum">
              <a:rPr lang="en-US" sz="1200"/>
              <a:pPr/>
              <a:t>2</a:t>
            </a:fld>
            <a:endParaRPr lang="en-US" sz="1200"/>
          </a:p>
        </p:txBody>
      </p:sp>
      <p:sp>
        <p:nvSpPr>
          <p:cNvPr id="82946" name="Rectangle 2"/>
          <p:cNvSpPr>
            <a:spLocks noGrp="1" noRot="1" noChangeAspect="1" noChangeArrowheads="1" noTextEdit="1"/>
          </p:cNvSpPr>
          <p:nvPr>
            <p:ph type="sldImg"/>
          </p:nvPr>
        </p:nvSpPr>
        <p:spPr>
          <a:ln/>
        </p:spPr>
      </p:sp>
      <p:sp>
        <p:nvSpPr>
          <p:cNvPr id="8294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atin typeface="Arial" charset="0"/>
                <a:ea typeface="ＭＳ Ｐゴシック" charset="0"/>
                <a:cs typeface="ＭＳ Ｐゴシック" charset="0"/>
              </a:rPr>
              <a:t>Choose one or the other: external or internal.</a:t>
            </a:r>
          </a:p>
          <a:p>
            <a:pPr eaLnBrk="1" hangingPunct="1"/>
            <a:r>
              <a:rPr lang="en-US">
                <a:latin typeface="Arial" charset="0"/>
                <a:ea typeface="ＭＳ Ｐゴシック" charset="0"/>
                <a:cs typeface="ＭＳ Ｐゴシック" charset="0"/>
              </a:rPr>
              <a:t>Why do you hold your view?</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B622B16D-82A2-8745-B975-0927797E78D5}" type="slidenum">
              <a:rPr lang="en-US" sz="1200"/>
              <a:pPr/>
              <a:t>20</a:t>
            </a:fld>
            <a:endParaRPr lang="en-US" sz="1200"/>
          </a:p>
        </p:txBody>
      </p:sp>
      <p:sp>
        <p:nvSpPr>
          <p:cNvPr id="119810" name="Rectangle 2"/>
          <p:cNvSpPr>
            <a:spLocks noGrp="1" noRot="1" noChangeAspect="1" noChangeArrowheads="1" noTextEdit="1"/>
          </p:cNvSpPr>
          <p:nvPr>
            <p:ph type="sldImg"/>
          </p:nvPr>
        </p:nvSpPr>
        <p:spPr>
          <a:ln/>
        </p:spPr>
      </p:sp>
      <p:sp>
        <p:nvSpPr>
          <p:cNvPr id="1198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DB85CFE1-82C0-824A-8F2E-13FC242463E8}" type="slidenum">
              <a:rPr lang="en-US" sz="1200"/>
              <a:pPr/>
              <a:t>21</a:t>
            </a:fld>
            <a:endParaRPr lang="en-US" sz="1200"/>
          </a:p>
        </p:txBody>
      </p:sp>
      <p:sp>
        <p:nvSpPr>
          <p:cNvPr id="121858" name="Rectangle 2"/>
          <p:cNvSpPr>
            <a:spLocks noGrp="1" noRot="1" noChangeAspect="1" noChangeArrowheads="1" noTextEdit="1"/>
          </p:cNvSpPr>
          <p:nvPr>
            <p:ph type="sldImg"/>
          </p:nvPr>
        </p:nvSpPr>
        <p:spPr>
          <a:ln/>
        </p:spPr>
      </p:sp>
      <p:sp>
        <p:nvSpPr>
          <p:cNvPr id="1218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fld id="{1FF06465-1705-1B43-B3C7-11407558D482}" type="slidenum">
              <a:rPr lang="en-US" sz="1200">
                <a:solidFill>
                  <a:srgbClr val="000000"/>
                </a:solidFill>
                <a:latin typeface="Arial" charset="0"/>
              </a:rPr>
              <a:pPr eaLnBrk="1" hangingPunct="1"/>
              <a:t>22</a:t>
            </a:fld>
            <a:endParaRPr lang="en-US" sz="1200">
              <a:solidFill>
                <a:srgbClr val="000000"/>
              </a:solidFill>
              <a:latin typeface="Arial" charset="0"/>
            </a:endParaRPr>
          </a:p>
        </p:txBody>
      </p:sp>
      <p:sp>
        <p:nvSpPr>
          <p:cNvPr id="123906" name="Rectangle 2"/>
          <p:cNvSpPr>
            <a:spLocks noGrp="1" noRot="1" noChangeAspect="1" noChangeArrowheads="1" noTextEdit="1"/>
          </p:cNvSpPr>
          <p:nvPr>
            <p:ph type="sldImg"/>
          </p:nvPr>
        </p:nvSpPr>
        <p:spPr>
          <a:ln/>
        </p:spPr>
      </p:sp>
      <p:sp>
        <p:nvSpPr>
          <p:cNvPr id="148483"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fld id="{0C273AE9-4D14-C348-82EB-28AA791233E5}" type="slidenum">
              <a:rPr lang="en-US" sz="1200">
                <a:solidFill>
                  <a:srgbClr val="000000"/>
                </a:solidFill>
                <a:latin typeface="Arial" charset="0"/>
              </a:rPr>
              <a:pPr eaLnBrk="1" hangingPunct="1"/>
              <a:t>23</a:t>
            </a:fld>
            <a:endParaRPr lang="en-US" sz="1200">
              <a:solidFill>
                <a:srgbClr val="000000"/>
              </a:solidFill>
              <a:latin typeface="Arial" charset="0"/>
            </a:endParaRPr>
          </a:p>
        </p:txBody>
      </p:sp>
      <p:sp>
        <p:nvSpPr>
          <p:cNvPr id="125954" name="Rectangle 2"/>
          <p:cNvSpPr>
            <a:spLocks noGrp="1" noRot="1" noChangeAspect="1" noChangeArrowheads="1" noTextEdit="1"/>
          </p:cNvSpPr>
          <p:nvPr>
            <p:ph type="sldImg"/>
          </p:nvPr>
        </p:nvSpPr>
        <p:spPr>
          <a:ln/>
        </p:spPr>
      </p:sp>
      <p:sp>
        <p:nvSpPr>
          <p:cNvPr id="149507"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fld id="{7CC5717E-D4B4-8440-AA83-8ED50CE5CA8C}" type="slidenum">
              <a:rPr lang="en-US" sz="1200">
                <a:solidFill>
                  <a:srgbClr val="000000"/>
                </a:solidFill>
                <a:latin typeface="Arial" charset="0"/>
              </a:rPr>
              <a:pPr eaLnBrk="1" hangingPunct="1"/>
              <a:t>24</a:t>
            </a:fld>
            <a:endParaRPr lang="en-US" sz="1200">
              <a:solidFill>
                <a:srgbClr val="000000"/>
              </a:solidFill>
              <a:latin typeface="Arial" charset="0"/>
            </a:endParaRPr>
          </a:p>
        </p:txBody>
      </p:sp>
      <p:sp>
        <p:nvSpPr>
          <p:cNvPr id="128002" name="Rectangle 2"/>
          <p:cNvSpPr>
            <a:spLocks noGrp="1" noRot="1" noChangeAspect="1" noChangeArrowheads="1" noTextEdit="1"/>
          </p:cNvSpPr>
          <p:nvPr>
            <p:ph type="sldImg"/>
          </p:nvPr>
        </p:nvSpPr>
        <p:spPr>
          <a:ln/>
        </p:spPr>
      </p:sp>
      <p:sp>
        <p:nvSpPr>
          <p:cNvPr id="150531"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fld id="{14AACACE-7632-1C41-BBF8-FD4B09AE8441}" type="slidenum">
              <a:rPr lang="en-US" sz="1200">
                <a:solidFill>
                  <a:srgbClr val="000000"/>
                </a:solidFill>
                <a:latin typeface="Arial" charset="0"/>
              </a:rPr>
              <a:pPr eaLnBrk="1" hangingPunct="1"/>
              <a:t>25</a:t>
            </a:fld>
            <a:endParaRPr lang="en-US" sz="1200">
              <a:solidFill>
                <a:srgbClr val="000000"/>
              </a:solidFill>
              <a:latin typeface="Arial" charset="0"/>
            </a:endParaRPr>
          </a:p>
        </p:txBody>
      </p:sp>
      <p:sp>
        <p:nvSpPr>
          <p:cNvPr id="130050" name="Rectangle 2"/>
          <p:cNvSpPr>
            <a:spLocks noGrp="1" noRot="1" noChangeAspect="1" noChangeArrowheads="1" noTextEdit="1"/>
          </p:cNvSpPr>
          <p:nvPr>
            <p:ph type="sldImg"/>
          </p:nvPr>
        </p:nvSpPr>
        <p:spPr>
          <a:ln/>
        </p:spPr>
      </p:sp>
      <p:sp>
        <p:nvSpPr>
          <p:cNvPr id="151555"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fld id="{942FB2DA-42D9-0443-8538-12D059D2E067}" type="slidenum">
              <a:rPr lang="en-US" sz="1200">
                <a:solidFill>
                  <a:srgbClr val="000000"/>
                </a:solidFill>
                <a:latin typeface="Arial" charset="0"/>
              </a:rPr>
              <a:pPr eaLnBrk="1" hangingPunct="1"/>
              <a:t>26</a:t>
            </a:fld>
            <a:endParaRPr lang="en-US" sz="1200">
              <a:solidFill>
                <a:srgbClr val="000000"/>
              </a:solidFill>
              <a:latin typeface="Arial" charset="0"/>
            </a:endParaRPr>
          </a:p>
        </p:txBody>
      </p:sp>
      <p:sp>
        <p:nvSpPr>
          <p:cNvPr id="132098" name="Rectangle 2"/>
          <p:cNvSpPr>
            <a:spLocks noGrp="1" noRot="1" noChangeAspect="1" noChangeArrowheads="1" noTextEdit="1"/>
          </p:cNvSpPr>
          <p:nvPr>
            <p:ph type="sldImg"/>
          </p:nvPr>
        </p:nvSpPr>
        <p:spPr>
          <a:ln/>
        </p:spPr>
      </p:sp>
      <p:sp>
        <p:nvSpPr>
          <p:cNvPr id="152579"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fld id="{CFEE86C4-F029-174E-80E0-2FB60CC46767}" type="slidenum">
              <a:rPr lang="en-US" sz="1200">
                <a:solidFill>
                  <a:srgbClr val="000000"/>
                </a:solidFill>
                <a:latin typeface="Arial" charset="0"/>
              </a:rPr>
              <a:pPr eaLnBrk="1" hangingPunct="1"/>
              <a:t>27</a:t>
            </a:fld>
            <a:endParaRPr lang="en-US" sz="1200">
              <a:solidFill>
                <a:srgbClr val="000000"/>
              </a:solidFill>
              <a:latin typeface="Arial" charset="0"/>
            </a:endParaRPr>
          </a:p>
        </p:txBody>
      </p:sp>
      <p:sp>
        <p:nvSpPr>
          <p:cNvPr id="134146" name="Rectangle 2"/>
          <p:cNvSpPr>
            <a:spLocks noGrp="1" noRot="1" noChangeAspect="1" noChangeArrowheads="1" noTextEdit="1"/>
          </p:cNvSpPr>
          <p:nvPr>
            <p:ph type="sldImg"/>
          </p:nvPr>
        </p:nvSpPr>
        <p:spPr>
          <a:ln/>
        </p:spPr>
      </p:sp>
      <p:sp>
        <p:nvSpPr>
          <p:cNvPr id="153603"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7B94C106-BA04-6845-9CB3-AD2C89DC38B7}" type="slidenum">
              <a:rPr lang="en-US" sz="1200"/>
              <a:pPr/>
              <a:t>28</a:t>
            </a:fld>
            <a:endParaRPr lang="en-US" sz="1200"/>
          </a:p>
        </p:txBody>
      </p:sp>
      <p:sp>
        <p:nvSpPr>
          <p:cNvPr id="136194" name="Rectangle 2"/>
          <p:cNvSpPr>
            <a:spLocks noGrp="1" noRot="1" noChangeAspect="1" noChangeArrowheads="1" noTextEdit="1"/>
          </p:cNvSpPr>
          <p:nvPr>
            <p:ph type="sldImg"/>
          </p:nvPr>
        </p:nvSpPr>
        <p:spPr>
          <a:ln/>
        </p:spPr>
      </p:sp>
      <p:sp>
        <p:nvSpPr>
          <p:cNvPr id="13619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57EDE7FB-7F15-9845-AE3E-C24184397523}" type="slidenum">
              <a:rPr lang="en-US" sz="1200"/>
              <a:pPr/>
              <a:t>29</a:t>
            </a:fld>
            <a:endParaRPr lang="en-US" sz="1200"/>
          </a:p>
        </p:txBody>
      </p:sp>
      <p:sp>
        <p:nvSpPr>
          <p:cNvPr id="138242" name="Rectangle 2"/>
          <p:cNvSpPr>
            <a:spLocks noGrp="1" noRot="1" noChangeAspect="1" noChangeArrowheads="1" noTextEdit="1"/>
          </p:cNvSpPr>
          <p:nvPr>
            <p:ph type="sldImg"/>
          </p:nvPr>
        </p:nvSpPr>
        <p:spPr>
          <a:ln/>
        </p:spPr>
      </p:sp>
      <p:sp>
        <p:nvSpPr>
          <p:cNvPr id="1382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D001412E-1538-114D-A839-45F4D9A26CCB}" type="slidenum">
              <a:rPr lang="en-US" sz="1200"/>
              <a:pPr/>
              <a:t>3</a:t>
            </a:fld>
            <a:endParaRPr lang="en-US" sz="1200"/>
          </a:p>
        </p:txBody>
      </p:sp>
      <p:sp>
        <p:nvSpPr>
          <p:cNvPr id="84994" name="Rectangle 2"/>
          <p:cNvSpPr>
            <a:spLocks noGrp="1" noRot="1" noChangeAspect="1" noChangeArrowheads="1" noTextEdit="1"/>
          </p:cNvSpPr>
          <p:nvPr>
            <p:ph type="sldImg"/>
          </p:nvPr>
        </p:nvSpPr>
        <p:spPr>
          <a:ln/>
        </p:spPr>
      </p:sp>
      <p:sp>
        <p:nvSpPr>
          <p:cNvPr id="8499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9C02BBB9-E901-CF4B-AFED-BFAF6DD1D000}" type="slidenum">
              <a:rPr lang="en-US" sz="1200"/>
              <a:pPr/>
              <a:t>30</a:t>
            </a:fld>
            <a:endParaRPr lang="en-US" sz="1200"/>
          </a:p>
        </p:txBody>
      </p:sp>
      <p:sp>
        <p:nvSpPr>
          <p:cNvPr id="140290" name="Rectangle 2"/>
          <p:cNvSpPr>
            <a:spLocks noGrp="1" noRot="1" noChangeAspect="1" noChangeArrowheads="1" noTextEdit="1"/>
          </p:cNvSpPr>
          <p:nvPr>
            <p:ph type="sldImg"/>
          </p:nvPr>
        </p:nvSpPr>
        <p:spPr>
          <a:ln/>
        </p:spPr>
      </p:sp>
      <p:sp>
        <p:nvSpPr>
          <p:cNvPr id="14029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521B6B20-8643-964A-8B24-833A0B3B907F}" type="slidenum">
              <a:rPr lang="en-US" sz="1200"/>
              <a:pPr/>
              <a:t>31</a:t>
            </a:fld>
            <a:endParaRPr lang="en-US" sz="1200"/>
          </a:p>
        </p:txBody>
      </p:sp>
      <p:sp>
        <p:nvSpPr>
          <p:cNvPr id="142338" name="Rectangle 2"/>
          <p:cNvSpPr>
            <a:spLocks noGrp="1" noRot="1" noChangeAspect="1" noChangeArrowheads="1" noTextEdit="1"/>
          </p:cNvSpPr>
          <p:nvPr>
            <p:ph type="sldImg"/>
          </p:nvPr>
        </p:nvSpPr>
        <p:spPr>
          <a:ln/>
        </p:spPr>
      </p:sp>
      <p:sp>
        <p:nvSpPr>
          <p:cNvPr id="14233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735D7E2E-7B5F-3D4E-BB45-D6A90C35424C}" type="slidenum">
              <a:rPr lang="en-US" sz="1200"/>
              <a:pPr/>
              <a:t>32</a:t>
            </a:fld>
            <a:endParaRPr lang="en-US" sz="1200"/>
          </a:p>
        </p:txBody>
      </p:sp>
      <p:sp>
        <p:nvSpPr>
          <p:cNvPr id="144386" name="Rectangle 2"/>
          <p:cNvSpPr>
            <a:spLocks noGrp="1" noRot="1" noChangeAspect="1" noChangeArrowheads="1" noTextEdit="1"/>
          </p:cNvSpPr>
          <p:nvPr>
            <p:ph type="sldImg"/>
          </p:nvPr>
        </p:nvSpPr>
        <p:spPr>
          <a:ln/>
        </p:spPr>
      </p:sp>
      <p:sp>
        <p:nvSpPr>
          <p:cNvPr id="14438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BEAA14C8-ADB4-A143-8A9F-BF50D071B31B}" type="slidenum">
              <a:rPr lang="en-US" sz="1200"/>
              <a:pPr/>
              <a:t>33</a:t>
            </a:fld>
            <a:endParaRPr lang="en-US" sz="1200"/>
          </a:p>
        </p:txBody>
      </p:sp>
      <p:sp>
        <p:nvSpPr>
          <p:cNvPr id="146434" name="Rectangle 2"/>
          <p:cNvSpPr>
            <a:spLocks noGrp="1" noRot="1" noChangeAspect="1" noChangeArrowheads="1" noTextEdit="1"/>
          </p:cNvSpPr>
          <p:nvPr>
            <p:ph type="sldImg"/>
          </p:nvPr>
        </p:nvSpPr>
        <p:spPr>
          <a:ln/>
        </p:spPr>
      </p:sp>
      <p:sp>
        <p:nvSpPr>
          <p:cNvPr id="14643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75A55BC9-4188-C445-91EC-6B4167D42E08}" type="slidenum">
              <a:rPr lang="en-US" sz="1200"/>
              <a:pPr/>
              <a:t>34</a:t>
            </a:fld>
            <a:endParaRPr lang="en-US" sz="1200"/>
          </a:p>
        </p:txBody>
      </p:sp>
      <p:sp>
        <p:nvSpPr>
          <p:cNvPr id="148482" name="Rectangle 2"/>
          <p:cNvSpPr>
            <a:spLocks noGrp="1" noRot="1" noChangeAspect="1" noChangeArrowheads="1" noTextEdit="1"/>
          </p:cNvSpPr>
          <p:nvPr>
            <p:ph type="sldImg"/>
          </p:nvPr>
        </p:nvSpPr>
        <p:spPr>
          <a:ln/>
        </p:spPr>
      </p:sp>
      <p:sp>
        <p:nvSpPr>
          <p:cNvPr id="14848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B4E78497-B612-EE44-989E-1351AC040167}" type="slidenum">
              <a:rPr lang="en-US" sz="1200"/>
              <a:pPr/>
              <a:t>35</a:t>
            </a:fld>
            <a:endParaRPr lang="en-US" sz="1200"/>
          </a:p>
        </p:txBody>
      </p:sp>
      <p:sp>
        <p:nvSpPr>
          <p:cNvPr id="150530" name="Rectangle 2"/>
          <p:cNvSpPr>
            <a:spLocks noGrp="1" noRot="1" noChangeAspect="1" noChangeArrowheads="1" noTextEdit="1"/>
          </p:cNvSpPr>
          <p:nvPr>
            <p:ph type="sldImg"/>
          </p:nvPr>
        </p:nvSpPr>
        <p:spPr>
          <a:ln/>
        </p:spPr>
      </p:sp>
      <p:sp>
        <p:nvSpPr>
          <p:cNvPr id="15053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F8A57371-1F96-9F45-9FD1-BDF39D4465FC}" type="slidenum">
              <a:rPr lang="en-US" sz="1200"/>
              <a:pPr/>
              <a:t>36</a:t>
            </a:fld>
            <a:endParaRPr lang="en-US" sz="1200"/>
          </a:p>
        </p:txBody>
      </p:sp>
      <p:sp>
        <p:nvSpPr>
          <p:cNvPr id="152578" name="Rectangle 2"/>
          <p:cNvSpPr>
            <a:spLocks noGrp="1" noRot="1" noChangeAspect="1" noChangeArrowheads="1" noTextEdit="1"/>
          </p:cNvSpPr>
          <p:nvPr>
            <p:ph type="sldImg"/>
          </p:nvPr>
        </p:nvSpPr>
        <p:spPr>
          <a:ln/>
        </p:spPr>
      </p:sp>
      <p:sp>
        <p:nvSpPr>
          <p:cNvPr id="1525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B8DA1EA5-A09A-594B-81ED-2846092A1C53}" type="slidenum">
              <a:rPr lang="en-US" sz="1200"/>
              <a:pPr/>
              <a:t>37</a:t>
            </a:fld>
            <a:endParaRPr lang="en-US" sz="1200"/>
          </a:p>
        </p:txBody>
      </p:sp>
      <p:sp>
        <p:nvSpPr>
          <p:cNvPr id="154626" name="Rectangle 2"/>
          <p:cNvSpPr>
            <a:spLocks noGrp="1" noRot="1" noChangeAspect="1" noChangeArrowheads="1" noTextEdit="1"/>
          </p:cNvSpPr>
          <p:nvPr>
            <p:ph type="sldImg"/>
          </p:nvPr>
        </p:nvSpPr>
        <p:spPr>
          <a:ln/>
        </p:spPr>
      </p:sp>
      <p:sp>
        <p:nvSpPr>
          <p:cNvPr id="15462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A10A7C3B-6173-AC46-B200-44508ADE4EDE}" type="slidenum">
              <a:rPr lang="en-US" sz="1200"/>
              <a:pPr/>
              <a:t>38</a:t>
            </a:fld>
            <a:endParaRPr lang="en-US" sz="1200"/>
          </a:p>
        </p:txBody>
      </p:sp>
      <p:sp>
        <p:nvSpPr>
          <p:cNvPr id="156674" name="Rectangle 2"/>
          <p:cNvSpPr>
            <a:spLocks noGrp="1" noRot="1" noChangeAspect="1" noChangeArrowheads="1" noTextEdit="1"/>
          </p:cNvSpPr>
          <p:nvPr>
            <p:ph type="sldImg"/>
          </p:nvPr>
        </p:nvSpPr>
        <p:spPr>
          <a:ln/>
        </p:spPr>
      </p:sp>
      <p:sp>
        <p:nvSpPr>
          <p:cNvPr id="15667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7292FD44-A4F9-9D46-AEE2-98DF2B6B5EED}" type="slidenum">
              <a:rPr lang="en-US" sz="1200"/>
              <a:pPr/>
              <a:t>39</a:t>
            </a:fld>
            <a:endParaRPr lang="en-US" sz="1200"/>
          </a:p>
        </p:txBody>
      </p:sp>
      <p:sp>
        <p:nvSpPr>
          <p:cNvPr id="158722" name="Rectangle 2"/>
          <p:cNvSpPr>
            <a:spLocks noGrp="1" noRot="1" noChangeAspect="1" noChangeArrowheads="1" noTextEdit="1"/>
          </p:cNvSpPr>
          <p:nvPr>
            <p:ph type="sldImg"/>
          </p:nvPr>
        </p:nvSpPr>
        <p:spPr>
          <a:ln/>
        </p:spPr>
      </p:sp>
      <p:sp>
        <p:nvSpPr>
          <p:cNvPr id="15872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363DFFF4-06F5-4F45-A02C-596763089EDC}" type="slidenum">
              <a:rPr lang="en-US" sz="1200"/>
              <a:pPr/>
              <a:t>4</a:t>
            </a:fld>
            <a:endParaRPr lang="en-US" sz="1200"/>
          </a:p>
        </p:txBody>
      </p:sp>
      <p:sp>
        <p:nvSpPr>
          <p:cNvPr id="87042" name="Rectangle 2"/>
          <p:cNvSpPr>
            <a:spLocks noGrp="1" noRot="1" noChangeAspect="1" noChangeArrowheads="1" noTextEdit="1"/>
          </p:cNvSpPr>
          <p:nvPr>
            <p:ph type="sldImg"/>
          </p:nvPr>
        </p:nvSpPr>
        <p:spPr>
          <a:ln/>
        </p:spPr>
      </p:sp>
      <p:sp>
        <p:nvSpPr>
          <p:cNvPr id="870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FB2E7809-34C4-C547-B292-F5DF00C0CBF8}" type="slidenum">
              <a:rPr lang="en-US" sz="1200"/>
              <a:pPr/>
              <a:t>40</a:t>
            </a:fld>
            <a:endParaRPr lang="en-US" sz="1200"/>
          </a:p>
        </p:txBody>
      </p:sp>
      <p:sp>
        <p:nvSpPr>
          <p:cNvPr id="160770" name="Rectangle 2"/>
          <p:cNvSpPr>
            <a:spLocks noGrp="1" noRot="1" noChangeAspect="1" noChangeArrowheads="1" noTextEdit="1"/>
          </p:cNvSpPr>
          <p:nvPr>
            <p:ph type="sldImg"/>
          </p:nvPr>
        </p:nvSpPr>
        <p:spPr>
          <a:ln/>
        </p:spPr>
      </p:sp>
      <p:sp>
        <p:nvSpPr>
          <p:cNvPr id="1607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91474396-2A57-BF4E-9B0B-FF82B24ACEC3}" type="slidenum">
              <a:rPr lang="en-US" sz="1200"/>
              <a:pPr/>
              <a:t>41</a:t>
            </a:fld>
            <a:endParaRPr lang="en-US" sz="1200"/>
          </a:p>
        </p:txBody>
      </p:sp>
      <p:sp>
        <p:nvSpPr>
          <p:cNvPr id="162818" name="Rectangle 2"/>
          <p:cNvSpPr>
            <a:spLocks noGrp="1" noRot="1" noChangeAspect="1" noChangeArrowheads="1" noTextEdit="1"/>
          </p:cNvSpPr>
          <p:nvPr>
            <p:ph type="sldImg"/>
          </p:nvPr>
        </p:nvSpPr>
        <p:spPr>
          <a:ln/>
        </p:spPr>
      </p:sp>
      <p:sp>
        <p:nvSpPr>
          <p:cNvPr id="16281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b="1">
                <a:latin typeface="Arial" charset="0"/>
                <a:ea typeface="ＭＳ Ｐゴシック" charset="0"/>
                <a:cs typeface="ＭＳ Ｐゴシック" charset="0"/>
              </a:rPr>
              <a:t> NASA/GSFC/METI/ERSDAC/JAROS, and U.S./Japan ASTER Science Team at </a:t>
            </a:r>
            <a:r>
              <a:rPr lang="en-US">
                <a:latin typeface="Arial" charset="0"/>
                <a:ea typeface="ＭＳ Ｐゴシック" charset="0"/>
                <a:cs typeface="ＭＳ Ｐゴシック" charset="0"/>
              </a:rPr>
              <a:t>http://asterweb.jpl.nasa.gov/gallery-detail.asp?name=deadsea</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D9891D64-8461-1544-9B48-AA9667AD90A5}" type="slidenum">
              <a:rPr lang="en-US" sz="1200"/>
              <a:pPr/>
              <a:t>42</a:t>
            </a:fld>
            <a:endParaRPr lang="en-US" sz="1200"/>
          </a:p>
        </p:txBody>
      </p:sp>
      <p:sp>
        <p:nvSpPr>
          <p:cNvPr id="164866" name="Rectangle 2"/>
          <p:cNvSpPr>
            <a:spLocks noGrp="1" noRot="1" noChangeAspect="1" noChangeArrowheads="1" noTextEdit="1"/>
          </p:cNvSpPr>
          <p:nvPr>
            <p:ph type="sldImg"/>
          </p:nvPr>
        </p:nvSpPr>
        <p:spPr>
          <a:ln/>
        </p:spPr>
      </p:sp>
      <p:sp>
        <p:nvSpPr>
          <p:cNvPr id="1648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atin typeface="Arial" charset="0"/>
                <a:ea typeface="ＭＳ Ｐゴシック" charset="0"/>
                <a:cs typeface="ＭＳ Ｐゴシック" charset="0"/>
              </a:rPr>
              <a:t>“</a:t>
            </a:r>
            <a:r>
              <a:rPr lang="en-US" altLang="ja-JP">
                <a:latin typeface="Arial" charset="0"/>
                <a:ea typeface="ＭＳ Ｐゴシック" charset="0"/>
                <a:cs typeface="ＭＳ Ｐゴシック" charset="0"/>
              </a:rPr>
              <a:t>The Dead Sea is so named because its high salinity discourages the growth of fish, plants, and other wildlife. It is the lowest surface feature on Earth, sitting roughly 1,300 feet below sea level. On a hot, dry summer day, the water level can drop as much as one inch because of evaporation. These three false-color images were captured in 1972, 1989, and 2011 by Landsat satellites. Deep waters are blue or dark blue, while brighter blues indicate shallow waters or salt ponds. Green indicates sparsely vegetated lands. Denser vegetation appears bright red. The ancient Egyptians used salts from the Dead Sea for mummification, fertilizers, and potash (a potassium-based salt). In the modern age, sodium chloride and potassium salts culled from the sea are used for water conditioning, road de-icing, and the manufacturing of polyvinyl chloride (PVC) plastics. The expansions of massive salt evaporation projects are clearly visible over the span of 39 years.</a:t>
            </a:r>
            <a:r>
              <a:rPr lang="en-US">
                <a:latin typeface="Arial" charset="0"/>
                <a:ea typeface="ＭＳ Ｐゴシック" charset="0"/>
                <a:cs typeface="ＭＳ Ｐゴシック" charset="0"/>
              </a:rPr>
              <a:t>”</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B25A27F1-A6E0-D148-BFE0-A4CF8F3AC0EF}" type="slidenum">
              <a:rPr lang="en-US" sz="1200"/>
              <a:pPr/>
              <a:t>43</a:t>
            </a:fld>
            <a:endParaRPr lang="en-US" sz="1200"/>
          </a:p>
        </p:txBody>
      </p:sp>
      <p:sp>
        <p:nvSpPr>
          <p:cNvPr id="166914" name="Rectangle 2"/>
          <p:cNvSpPr>
            <a:spLocks noGrp="1" noRot="1" noChangeAspect="1" noChangeArrowheads="1" noTextEdit="1"/>
          </p:cNvSpPr>
          <p:nvPr>
            <p:ph type="sldImg"/>
          </p:nvPr>
        </p:nvSpPr>
        <p:spPr>
          <a:ln/>
        </p:spPr>
      </p:sp>
      <p:sp>
        <p:nvSpPr>
          <p:cNvPr id="16691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23619BDD-3517-AE47-BEF5-B6D57438B6EA}" type="slidenum">
              <a:rPr lang="en-US" sz="1200"/>
              <a:pPr/>
              <a:t>44</a:t>
            </a:fld>
            <a:endParaRPr lang="en-US" sz="1200"/>
          </a:p>
        </p:txBody>
      </p:sp>
      <p:sp>
        <p:nvSpPr>
          <p:cNvPr id="168962" name="Rectangle 2"/>
          <p:cNvSpPr>
            <a:spLocks noGrp="1" noRot="1" noChangeAspect="1" noChangeArrowheads="1" noTextEdit="1"/>
          </p:cNvSpPr>
          <p:nvPr>
            <p:ph type="sldImg"/>
          </p:nvPr>
        </p:nvSpPr>
        <p:spPr>
          <a:ln/>
        </p:spPr>
      </p:sp>
      <p:sp>
        <p:nvSpPr>
          <p:cNvPr id="16896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938B6263-B0FE-4942-8172-B7EB40E48879}" type="slidenum">
              <a:rPr lang="en-US" sz="1200"/>
              <a:pPr/>
              <a:t>45</a:t>
            </a:fld>
            <a:endParaRPr lang="en-US" sz="1200"/>
          </a:p>
        </p:txBody>
      </p:sp>
      <p:sp>
        <p:nvSpPr>
          <p:cNvPr id="171010" name="Rectangle 2"/>
          <p:cNvSpPr>
            <a:spLocks noGrp="1" noRot="1" noChangeAspect="1" noChangeArrowheads="1" noTextEdit="1"/>
          </p:cNvSpPr>
          <p:nvPr>
            <p:ph type="sldImg"/>
          </p:nvPr>
        </p:nvSpPr>
        <p:spPr>
          <a:ln/>
        </p:spPr>
      </p:sp>
      <p:sp>
        <p:nvSpPr>
          <p:cNvPr id="1710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5B40F51A-E5B7-6D47-913D-7E823B37C138}" type="slidenum">
              <a:rPr lang="en-US" sz="1200"/>
              <a:pPr/>
              <a:t>46</a:t>
            </a:fld>
            <a:endParaRPr lang="en-US" sz="1200"/>
          </a:p>
        </p:txBody>
      </p:sp>
      <p:sp>
        <p:nvSpPr>
          <p:cNvPr id="173058" name="Rectangle 2"/>
          <p:cNvSpPr>
            <a:spLocks noGrp="1" noRot="1" noChangeAspect="1" noChangeArrowheads="1" noTextEdit="1"/>
          </p:cNvSpPr>
          <p:nvPr>
            <p:ph type="sldImg"/>
          </p:nvPr>
        </p:nvSpPr>
        <p:spPr>
          <a:ln/>
        </p:spPr>
      </p:sp>
      <p:sp>
        <p:nvSpPr>
          <p:cNvPr id="1730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11F699A4-B5BC-2A49-9529-FBDD0C074AD1}" type="slidenum">
              <a:rPr lang="en-US" sz="1200"/>
              <a:pPr/>
              <a:t>47</a:t>
            </a:fld>
            <a:endParaRPr lang="en-US" sz="1200"/>
          </a:p>
        </p:txBody>
      </p:sp>
      <p:sp>
        <p:nvSpPr>
          <p:cNvPr id="175106" name="Rectangle 2"/>
          <p:cNvSpPr>
            <a:spLocks noGrp="1" noRot="1" noChangeAspect="1" noChangeArrowheads="1" noTextEdit="1"/>
          </p:cNvSpPr>
          <p:nvPr>
            <p:ph type="sldImg"/>
          </p:nvPr>
        </p:nvSpPr>
        <p:spPr>
          <a:ln/>
        </p:spPr>
      </p:sp>
      <p:sp>
        <p:nvSpPr>
          <p:cNvPr id="1751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A5C3066C-477D-2447-8FE0-D5C38D76C646}" type="slidenum">
              <a:rPr lang="en-US" sz="1200"/>
              <a:pPr/>
              <a:t>48</a:t>
            </a:fld>
            <a:endParaRPr lang="en-US" sz="1200"/>
          </a:p>
        </p:txBody>
      </p:sp>
      <p:sp>
        <p:nvSpPr>
          <p:cNvPr id="177154" name="Rectangle 2"/>
          <p:cNvSpPr>
            <a:spLocks noGrp="1" noRot="1" noChangeAspect="1" noChangeArrowheads="1" noTextEdit="1"/>
          </p:cNvSpPr>
          <p:nvPr>
            <p:ph type="sldImg"/>
          </p:nvPr>
        </p:nvSpPr>
        <p:spPr>
          <a:ln/>
        </p:spPr>
      </p:sp>
      <p:sp>
        <p:nvSpPr>
          <p:cNvPr id="17715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BBC0DDED-0BA9-0247-9708-7B9DA3DBA53F}" type="slidenum">
              <a:rPr lang="en-US" sz="1200"/>
              <a:pPr/>
              <a:t>49</a:t>
            </a:fld>
            <a:endParaRPr lang="en-US" sz="1200"/>
          </a:p>
        </p:txBody>
      </p:sp>
      <p:sp>
        <p:nvSpPr>
          <p:cNvPr id="179202" name="Rectangle 2"/>
          <p:cNvSpPr>
            <a:spLocks noGrp="1" noRot="1" noChangeAspect="1" noChangeArrowheads="1" noTextEdit="1"/>
          </p:cNvSpPr>
          <p:nvPr>
            <p:ph type="sldImg"/>
          </p:nvPr>
        </p:nvSpPr>
        <p:spPr>
          <a:ln/>
        </p:spPr>
      </p:sp>
      <p:sp>
        <p:nvSpPr>
          <p:cNvPr id="17920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A3D5D580-9324-5C43-AD3C-F09D42AED76A}" type="slidenum">
              <a:rPr lang="en-US" sz="1200"/>
              <a:pPr/>
              <a:t>5</a:t>
            </a:fld>
            <a:endParaRPr lang="en-US" sz="1200"/>
          </a:p>
        </p:txBody>
      </p:sp>
      <p:sp>
        <p:nvSpPr>
          <p:cNvPr id="89090" name="Rectangle 2"/>
          <p:cNvSpPr>
            <a:spLocks noGrp="1" noRot="1" noChangeAspect="1" noChangeArrowheads="1" noTextEdit="1"/>
          </p:cNvSpPr>
          <p:nvPr>
            <p:ph type="sldImg"/>
          </p:nvPr>
        </p:nvSpPr>
        <p:spPr>
          <a:ln/>
        </p:spPr>
      </p:sp>
      <p:sp>
        <p:nvSpPr>
          <p:cNvPr id="8909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6F76AEF3-34D8-E949-B826-8A49369C2D2C}" type="slidenum">
              <a:rPr lang="en-US" sz="1200"/>
              <a:pPr/>
              <a:t>50</a:t>
            </a:fld>
            <a:endParaRPr lang="en-US" sz="1200"/>
          </a:p>
        </p:txBody>
      </p:sp>
      <p:sp>
        <p:nvSpPr>
          <p:cNvPr id="181250" name="Rectangle 2"/>
          <p:cNvSpPr>
            <a:spLocks noGrp="1" noRot="1" noChangeAspect="1" noChangeArrowheads="1" noTextEdit="1"/>
          </p:cNvSpPr>
          <p:nvPr>
            <p:ph type="sldImg"/>
          </p:nvPr>
        </p:nvSpPr>
        <p:spPr>
          <a:ln/>
        </p:spPr>
      </p:sp>
      <p:sp>
        <p:nvSpPr>
          <p:cNvPr id="18125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C8F71BC7-A5F6-9645-A12B-A4B48CE90ED6}" type="slidenum">
              <a:rPr lang="en-US" sz="1200"/>
              <a:pPr/>
              <a:t>51</a:t>
            </a:fld>
            <a:endParaRPr lang="en-US" sz="1200"/>
          </a:p>
        </p:txBody>
      </p:sp>
      <p:sp>
        <p:nvSpPr>
          <p:cNvPr id="183298" name="Rectangle 2"/>
          <p:cNvSpPr>
            <a:spLocks noGrp="1" noRot="1" noChangeAspect="1" noChangeArrowheads="1" noTextEdit="1"/>
          </p:cNvSpPr>
          <p:nvPr>
            <p:ph type="sldImg"/>
          </p:nvPr>
        </p:nvSpPr>
        <p:spPr>
          <a:ln/>
        </p:spPr>
      </p:sp>
      <p:sp>
        <p:nvSpPr>
          <p:cNvPr id="18329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E4AAC646-0C15-7B4F-B939-C73FF4A62BA7}" type="slidenum">
              <a:rPr lang="en-US" sz="1200"/>
              <a:pPr/>
              <a:t>52</a:t>
            </a:fld>
            <a:endParaRPr lang="en-US" sz="1200"/>
          </a:p>
        </p:txBody>
      </p:sp>
      <p:sp>
        <p:nvSpPr>
          <p:cNvPr id="185346" name="Rectangle 2"/>
          <p:cNvSpPr>
            <a:spLocks noGrp="1" noRot="1" noChangeAspect="1" noChangeArrowheads="1" noTextEdit="1"/>
          </p:cNvSpPr>
          <p:nvPr>
            <p:ph type="sldImg"/>
          </p:nvPr>
        </p:nvSpPr>
        <p:spPr>
          <a:ln/>
        </p:spPr>
      </p:sp>
      <p:sp>
        <p:nvSpPr>
          <p:cNvPr id="18534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111473D7-5F95-3344-A100-18C5846012D2}" type="slidenum">
              <a:rPr lang="en-US" sz="1200"/>
              <a:pPr/>
              <a:t>53</a:t>
            </a:fld>
            <a:endParaRPr lang="en-US" sz="1200"/>
          </a:p>
        </p:txBody>
      </p:sp>
      <p:sp>
        <p:nvSpPr>
          <p:cNvPr id="187394" name="Rectangle 2"/>
          <p:cNvSpPr>
            <a:spLocks noGrp="1" noRot="1" noChangeAspect="1" noChangeArrowheads="1" noTextEdit="1"/>
          </p:cNvSpPr>
          <p:nvPr>
            <p:ph type="sldImg"/>
          </p:nvPr>
        </p:nvSpPr>
        <p:spPr>
          <a:ln/>
        </p:spPr>
      </p:sp>
      <p:sp>
        <p:nvSpPr>
          <p:cNvPr id="18739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5F613BF8-1742-5540-BEEF-DF5DCE8F76C6}" type="slidenum">
              <a:rPr lang="en-US" sz="1200"/>
              <a:pPr/>
              <a:t>54</a:t>
            </a:fld>
            <a:endParaRPr lang="en-US" sz="1200"/>
          </a:p>
        </p:txBody>
      </p:sp>
      <p:sp>
        <p:nvSpPr>
          <p:cNvPr id="189442" name="Rectangle 2"/>
          <p:cNvSpPr>
            <a:spLocks noGrp="1" noRot="1" noChangeAspect="1" noChangeArrowheads="1" noTextEdit="1"/>
          </p:cNvSpPr>
          <p:nvPr>
            <p:ph type="sldImg"/>
          </p:nvPr>
        </p:nvSpPr>
        <p:spPr>
          <a:ln/>
        </p:spPr>
      </p:sp>
      <p:sp>
        <p:nvSpPr>
          <p:cNvPr id="1894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275B62C0-4340-214F-A303-40E99BF74B15}" type="slidenum">
              <a:rPr lang="en-US" sz="1200"/>
              <a:pPr/>
              <a:t>55</a:t>
            </a:fld>
            <a:endParaRPr lang="en-US" sz="1200"/>
          </a:p>
        </p:txBody>
      </p:sp>
      <p:sp>
        <p:nvSpPr>
          <p:cNvPr id="191490" name="Rectangle 2"/>
          <p:cNvSpPr>
            <a:spLocks noGrp="1" noRot="1" noChangeAspect="1" noChangeArrowheads="1" noTextEdit="1"/>
          </p:cNvSpPr>
          <p:nvPr>
            <p:ph type="sldImg"/>
          </p:nvPr>
        </p:nvSpPr>
        <p:spPr>
          <a:ln/>
        </p:spPr>
      </p:sp>
      <p:sp>
        <p:nvSpPr>
          <p:cNvPr id="19149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59926DE8-748B-0B41-B55A-EACA14A073C1}" type="slidenum">
              <a:rPr lang="en-US" sz="1200"/>
              <a:pPr/>
              <a:t>56</a:t>
            </a:fld>
            <a:endParaRPr lang="en-US" sz="1200"/>
          </a:p>
        </p:txBody>
      </p:sp>
      <p:sp>
        <p:nvSpPr>
          <p:cNvPr id="193538" name="Rectangle 2"/>
          <p:cNvSpPr>
            <a:spLocks noGrp="1" noRot="1" noChangeAspect="1" noChangeArrowheads="1" noTextEdit="1"/>
          </p:cNvSpPr>
          <p:nvPr>
            <p:ph type="sldImg"/>
          </p:nvPr>
        </p:nvSpPr>
        <p:spPr>
          <a:ln/>
        </p:spPr>
      </p:sp>
      <p:sp>
        <p:nvSpPr>
          <p:cNvPr id="19353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F6EBBA23-11FD-CF4A-89A6-36065A15B84A}" type="slidenum">
              <a:rPr lang="en-US" sz="1200"/>
              <a:pPr/>
              <a:t>57</a:t>
            </a:fld>
            <a:endParaRPr lang="en-US" sz="1200"/>
          </a:p>
        </p:txBody>
      </p:sp>
      <p:sp>
        <p:nvSpPr>
          <p:cNvPr id="195586" name="Rectangle 2"/>
          <p:cNvSpPr>
            <a:spLocks noGrp="1" noRot="1" noChangeAspect="1" noChangeArrowheads="1" noTextEdit="1"/>
          </p:cNvSpPr>
          <p:nvPr>
            <p:ph type="sldImg"/>
          </p:nvPr>
        </p:nvSpPr>
        <p:spPr>
          <a:ln/>
        </p:spPr>
      </p:sp>
      <p:sp>
        <p:nvSpPr>
          <p:cNvPr id="19558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atin typeface="Arial" charset="0"/>
                <a:ea typeface="ＭＳ Ｐゴシック" charset="0"/>
                <a:cs typeface="ＭＳ Ｐゴシック" charset="0"/>
              </a:rPr>
              <a:t>Soldiers who did not have their full equipment were executed, so the soldier at the top who dropped his helmet climbed down to fetch it.  Little did he know that Zealots hiding at the bottom of the plateau watched his every step and learned the secret path to the top.  After dark, they climbed this same route and took the Romans by surprise, seizing the entire fortress that was used later for the Zealots to make their last stand.</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DAF73BFE-CAD3-0D49-8DB3-23BA30AF8817}" type="slidenum">
              <a:rPr lang="en-US" sz="1200">
                <a:solidFill>
                  <a:srgbClr val="000000"/>
                </a:solidFill>
                <a:latin typeface="Arial" charset="0"/>
              </a:rPr>
              <a:pPr/>
              <a:t>58</a:t>
            </a:fld>
            <a:endParaRPr lang="en-US" sz="1200">
              <a:solidFill>
                <a:srgbClr val="000000"/>
              </a:solidFill>
              <a:latin typeface="Arial" charset="0"/>
            </a:endParaRPr>
          </a:p>
        </p:txBody>
      </p:sp>
      <p:sp>
        <p:nvSpPr>
          <p:cNvPr id="197634"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4CEDA17A-FD38-DB43-A259-34D0DA372B5F}" type="slidenum">
              <a:rPr lang="en-US" sz="1200"/>
              <a:pPr/>
              <a:t>59</a:t>
            </a:fld>
            <a:endParaRPr lang="en-US" sz="1200"/>
          </a:p>
        </p:txBody>
      </p:sp>
      <p:sp>
        <p:nvSpPr>
          <p:cNvPr id="199682" name="Rectangle 2"/>
          <p:cNvSpPr>
            <a:spLocks noGrp="1" noRot="1" noChangeAspect="1" noChangeArrowheads="1" noTextEdit="1"/>
          </p:cNvSpPr>
          <p:nvPr>
            <p:ph type="sldImg"/>
          </p:nvPr>
        </p:nvSpPr>
        <p:spPr>
          <a:ln/>
        </p:spPr>
      </p:sp>
      <p:sp>
        <p:nvSpPr>
          <p:cNvPr id="19968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60C15FED-D995-EB45-AE71-B0D38CC64B1C}" type="slidenum">
              <a:rPr lang="en-US" sz="1200"/>
              <a:pPr/>
              <a:t>6</a:t>
            </a:fld>
            <a:endParaRPr lang="en-US" sz="1200"/>
          </a:p>
        </p:txBody>
      </p:sp>
      <p:sp>
        <p:nvSpPr>
          <p:cNvPr id="91138" name="Rectangle 2"/>
          <p:cNvSpPr>
            <a:spLocks noGrp="1" noRot="1" noChangeAspect="1" noChangeArrowheads="1" noTextEdit="1"/>
          </p:cNvSpPr>
          <p:nvPr>
            <p:ph type="sldImg"/>
          </p:nvPr>
        </p:nvSpPr>
        <p:spPr>
          <a:ln/>
        </p:spPr>
      </p:sp>
      <p:sp>
        <p:nvSpPr>
          <p:cNvPr id="9113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CE85021A-3289-6942-931E-D174BE0911D7}" type="slidenum">
              <a:rPr lang="en-US" sz="1200"/>
              <a:pPr/>
              <a:t>60</a:t>
            </a:fld>
            <a:endParaRPr lang="en-US" sz="1200"/>
          </a:p>
        </p:txBody>
      </p:sp>
      <p:sp>
        <p:nvSpPr>
          <p:cNvPr id="201730" name="Rectangle 2"/>
          <p:cNvSpPr>
            <a:spLocks noGrp="1" noRot="1" noChangeAspect="1" noChangeArrowheads="1" noTextEdit="1"/>
          </p:cNvSpPr>
          <p:nvPr>
            <p:ph type="sldImg"/>
          </p:nvPr>
        </p:nvSpPr>
        <p:spPr>
          <a:ln/>
        </p:spPr>
      </p:sp>
      <p:sp>
        <p:nvSpPr>
          <p:cNvPr id="20173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1D862B06-E652-BC4B-B824-1F8BD801FBDA}" type="slidenum">
              <a:rPr lang="en-US" sz="1200"/>
              <a:pPr/>
              <a:t>61</a:t>
            </a:fld>
            <a:endParaRPr lang="en-US" sz="1200"/>
          </a:p>
        </p:txBody>
      </p:sp>
      <p:sp>
        <p:nvSpPr>
          <p:cNvPr id="203778" name="Rectangle 2"/>
          <p:cNvSpPr>
            <a:spLocks noGrp="1" noRot="1" noChangeAspect="1" noChangeArrowheads="1" noTextEdit="1"/>
          </p:cNvSpPr>
          <p:nvPr>
            <p:ph type="sldImg"/>
          </p:nvPr>
        </p:nvSpPr>
        <p:spPr>
          <a:ln/>
        </p:spPr>
      </p:sp>
      <p:sp>
        <p:nvSpPr>
          <p:cNvPr id="2037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27FF2A80-882B-874D-8320-A99ED54E3A30}" type="slidenum">
              <a:rPr lang="en-US" sz="1200"/>
              <a:pPr/>
              <a:t>62</a:t>
            </a:fld>
            <a:endParaRPr lang="en-US" sz="1200"/>
          </a:p>
        </p:txBody>
      </p:sp>
      <p:sp>
        <p:nvSpPr>
          <p:cNvPr id="205826" name="Rectangle 2"/>
          <p:cNvSpPr>
            <a:spLocks noGrp="1" noRot="1" noChangeAspect="1" noChangeArrowheads="1" noTextEdit="1"/>
          </p:cNvSpPr>
          <p:nvPr>
            <p:ph type="sldImg"/>
          </p:nvPr>
        </p:nvSpPr>
        <p:spPr>
          <a:ln/>
        </p:spPr>
      </p:sp>
      <p:sp>
        <p:nvSpPr>
          <p:cNvPr id="20582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5FF4170C-4894-AF46-84B0-47A0AC146D4A}" type="slidenum">
              <a:rPr lang="en-US" sz="1200"/>
              <a:pPr/>
              <a:t>63</a:t>
            </a:fld>
            <a:endParaRPr lang="en-US" sz="1200"/>
          </a:p>
        </p:txBody>
      </p:sp>
      <p:sp>
        <p:nvSpPr>
          <p:cNvPr id="207874" name="Rectangle 2"/>
          <p:cNvSpPr>
            <a:spLocks noGrp="1" noRot="1" noChangeAspect="1" noChangeArrowheads="1" noTextEdit="1"/>
          </p:cNvSpPr>
          <p:nvPr>
            <p:ph type="sldImg"/>
          </p:nvPr>
        </p:nvSpPr>
        <p:spPr>
          <a:ln/>
        </p:spPr>
      </p:sp>
      <p:sp>
        <p:nvSpPr>
          <p:cNvPr id="20787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6F3E4456-3FAC-F047-8B5C-EEF4C899D6FF}" type="slidenum">
              <a:rPr lang="en-US" sz="1200"/>
              <a:pPr/>
              <a:t>64</a:t>
            </a:fld>
            <a:endParaRPr lang="en-US" sz="1200"/>
          </a:p>
        </p:txBody>
      </p:sp>
      <p:sp>
        <p:nvSpPr>
          <p:cNvPr id="209922" name="Rectangle 2"/>
          <p:cNvSpPr>
            <a:spLocks noGrp="1" noRot="1" noChangeAspect="1" noChangeArrowheads="1" noTextEdit="1"/>
          </p:cNvSpPr>
          <p:nvPr>
            <p:ph type="sldImg"/>
          </p:nvPr>
        </p:nvSpPr>
        <p:spPr>
          <a:ln/>
        </p:spPr>
      </p:sp>
      <p:sp>
        <p:nvSpPr>
          <p:cNvPr id="20992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buClr>
                <a:srgbClr val="0000FF"/>
              </a:buClr>
            </a:pPr>
            <a:fld id="{B9B0A871-55D2-C844-8B5A-9E95DD96CB2E}" type="slidenum">
              <a:rPr lang="en-US" sz="1200">
                <a:solidFill>
                  <a:srgbClr val="000000"/>
                </a:solidFill>
                <a:latin typeface="Times New Roman" charset="0"/>
              </a:rPr>
              <a:pPr eaLnBrk="1" hangingPunct="1">
                <a:buClr>
                  <a:srgbClr val="0000FF"/>
                </a:buClr>
              </a:pPr>
              <a:t>65</a:t>
            </a:fld>
            <a:endParaRPr lang="en-US" sz="1200">
              <a:solidFill>
                <a:srgbClr val="000000"/>
              </a:solidFill>
              <a:latin typeface="Times New Roman" charset="0"/>
            </a:endParaRPr>
          </a:p>
        </p:txBody>
      </p:sp>
      <p:sp>
        <p:nvSpPr>
          <p:cNvPr id="211970" name="Rectangle 2"/>
          <p:cNvSpPr>
            <a:spLocks noGrp="1" noRot="1" noChangeAspect="1" noChangeArrowheads="1" noTextEdit="1"/>
          </p:cNvSpPr>
          <p:nvPr>
            <p:ph type="sldImg"/>
          </p:nvPr>
        </p:nvSpPr>
        <p:spPr>
          <a:ln/>
        </p:spPr>
      </p:sp>
      <p:sp>
        <p:nvSpPr>
          <p:cNvPr id="2119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16888EE5-F3A4-4F47-AB21-8799FFC76C01}" type="slidenum">
              <a:rPr lang="en-US" sz="1200"/>
              <a:pPr/>
              <a:t>66</a:t>
            </a:fld>
            <a:endParaRPr lang="en-US" sz="1200"/>
          </a:p>
        </p:txBody>
      </p:sp>
      <p:sp>
        <p:nvSpPr>
          <p:cNvPr id="214018" name="Rectangle 2"/>
          <p:cNvSpPr>
            <a:spLocks noGrp="1" noRot="1" noChangeAspect="1" noChangeArrowheads="1" noTextEdit="1"/>
          </p:cNvSpPr>
          <p:nvPr>
            <p:ph type="sldImg"/>
          </p:nvPr>
        </p:nvSpPr>
        <p:spPr>
          <a:ln/>
        </p:spPr>
      </p:sp>
      <p:sp>
        <p:nvSpPr>
          <p:cNvPr id="21401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E8DBA5EA-1A2A-9842-977B-7DC7BD858247}" type="slidenum">
              <a:rPr lang="en-US" sz="1200"/>
              <a:pPr/>
              <a:t>67</a:t>
            </a:fld>
            <a:endParaRPr lang="en-US" sz="1200"/>
          </a:p>
        </p:txBody>
      </p:sp>
      <p:sp>
        <p:nvSpPr>
          <p:cNvPr id="216066" name="Rectangle 2"/>
          <p:cNvSpPr>
            <a:spLocks noGrp="1" noRot="1" noChangeAspect="1" noChangeArrowheads="1" noTextEdit="1"/>
          </p:cNvSpPr>
          <p:nvPr>
            <p:ph type="sldImg"/>
          </p:nvPr>
        </p:nvSpPr>
        <p:spPr>
          <a:ln/>
        </p:spPr>
      </p:sp>
      <p:sp>
        <p:nvSpPr>
          <p:cNvPr id="2160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E9A49256-61D3-E74F-AC83-9C83AC6EAF22}" type="slidenum">
              <a:rPr lang="en-US" sz="1200"/>
              <a:pPr/>
              <a:t>68</a:t>
            </a:fld>
            <a:endParaRPr lang="en-US" sz="1200"/>
          </a:p>
        </p:txBody>
      </p:sp>
      <p:sp>
        <p:nvSpPr>
          <p:cNvPr id="218114" name="Rectangle 2"/>
          <p:cNvSpPr>
            <a:spLocks noGrp="1" noRot="1" noChangeAspect="1" noChangeArrowheads="1" noTextEdit="1"/>
          </p:cNvSpPr>
          <p:nvPr>
            <p:ph type="sldImg"/>
          </p:nvPr>
        </p:nvSpPr>
        <p:spPr>
          <a:ln/>
        </p:spPr>
      </p:sp>
      <p:sp>
        <p:nvSpPr>
          <p:cNvPr id="21811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40BF9C5A-1BA1-0048-BCDE-918AA0A8FCE6}" type="slidenum">
              <a:rPr lang="en-US" sz="1200"/>
              <a:pPr/>
              <a:t>69</a:t>
            </a:fld>
            <a:endParaRPr lang="en-US" sz="1200"/>
          </a:p>
        </p:txBody>
      </p:sp>
      <p:sp>
        <p:nvSpPr>
          <p:cNvPr id="220162" name="Rectangle 2"/>
          <p:cNvSpPr>
            <a:spLocks noGrp="1" noRot="1" noChangeAspect="1" noChangeArrowheads="1" noTextEdit="1"/>
          </p:cNvSpPr>
          <p:nvPr>
            <p:ph type="sldImg"/>
          </p:nvPr>
        </p:nvSpPr>
        <p:spPr>
          <a:ln/>
        </p:spPr>
      </p:sp>
      <p:sp>
        <p:nvSpPr>
          <p:cNvPr id="22016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D0975D6E-C7AE-EB44-AE1F-436149CDB2EF}" type="slidenum">
              <a:rPr lang="en-US" sz="1200"/>
              <a:pPr/>
              <a:t>7</a:t>
            </a:fld>
            <a:endParaRPr lang="en-US" sz="1200"/>
          </a:p>
        </p:txBody>
      </p:sp>
      <p:sp>
        <p:nvSpPr>
          <p:cNvPr id="93186" name="Rectangle 2"/>
          <p:cNvSpPr>
            <a:spLocks noGrp="1" noRot="1" noChangeAspect="1" noChangeArrowheads="1" noTextEdit="1"/>
          </p:cNvSpPr>
          <p:nvPr>
            <p:ph type="sldImg"/>
          </p:nvPr>
        </p:nvSpPr>
        <p:spPr>
          <a:ln/>
        </p:spPr>
      </p:sp>
      <p:sp>
        <p:nvSpPr>
          <p:cNvPr id="9318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5FB772D7-473B-0F48-AFB7-4236A570261C}" type="slidenum">
              <a:rPr lang="en-US" sz="1200"/>
              <a:pPr/>
              <a:t>70</a:t>
            </a:fld>
            <a:endParaRPr lang="en-US" sz="1200"/>
          </a:p>
        </p:txBody>
      </p:sp>
      <p:sp>
        <p:nvSpPr>
          <p:cNvPr id="222210" name="Rectangle 2"/>
          <p:cNvSpPr>
            <a:spLocks noGrp="1" noRot="1" noChangeAspect="1" noChangeArrowheads="1" noTextEdit="1"/>
          </p:cNvSpPr>
          <p:nvPr>
            <p:ph type="sldImg"/>
          </p:nvPr>
        </p:nvSpPr>
        <p:spPr>
          <a:ln/>
        </p:spPr>
      </p:sp>
      <p:sp>
        <p:nvSpPr>
          <p:cNvPr id="2222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71</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sz="1200" b="0" dirty="0">
                <a:solidFill>
                  <a:srgbClr val="FFFFFF"/>
                </a:solidFill>
                <a:latin typeface="Arial" charset="0"/>
                <a:ea typeface="ＭＳ Ｐゴシック" charset="0"/>
              </a:rPr>
              <a:t>NT Backgrounds (</a:t>
            </a:r>
            <a:r>
              <a:rPr lang="en-US" sz="1200" b="0" dirty="0" err="1">
                <a:solidFill>
                  <a:srgbClr val="FFFFFF"/>
                </a:solidFill>
                <a:latin typeface="Arial" charset="0"/>
                <a:ea typeface="ＭＳ Ｐゴシック" charset="0"/>
              </a:rPr>
              <a:t>nb</a:t>
            </a:r>
            <a:r>
              <a:rPr lang="en-US" sz="1200" b="0" dirty="0">
                <a:solidFill>
                  <a:srgbClr val="FFFFFF"/>
                </a:solidFill>
                <a:latin typeface="Arial" charset="0"/>
                <a:ea typeface="ＭＳ Ｐゴシック" charset="0"/>
              </a:rPr>
              <a:t>)</a:t>
            </a:r>
            <a:endParaRPr lang="en-US" b="0" dirty="0">
              <a:latin typeface="Arial"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506CD643-C6C7-1344-87F1-39E75EE10A94}" type="slidenum">
              <a:rPr lang="en-US" sz="1200"/>
              <a:pPr/>
              <a:t>8</a:t>
            </a:fld>
            <a:endParaRPr lang="en-US" sz="1200"/>
          </a:p>
        </p:txBody>
      </p:sp>
      <p:sp>
        <p:nvSpPr>
          <p:cNvPr id="95234" name="Rectangle 2"/>
          <p:cNvSpPr>
            <a:spLocks noGrp="1" noRot="1" noChangeAspect="1" noChangeArrowheads="1" noTextEdit="1"/>
          </p:cNvSpPr>
          <p:nvPr>
            <p:ph type="sldImg"/>
          </p:nvPr>
        </p:nvSpPr>
        <p:spPr>
          <a:ln/>
        </p:spPr>
      </p:sp>
      <p:sp>
        <p:nvSpPr>
          <p:cNvPr id="9523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FE88DE16-5FD4-AF40-BAE8-6ABD908190B3}" type="slidenum">
              <a:rPr lang="en-US" sz="1200"/>
              <a:pPr/>
              <a:t>9</a:t>
            </a:fld>
            <a:endParaRPr lang="en-US" sz="1200"/>
          </a:p>
        </p:txBody>
      </p:sp>
      <p:sp>
        <p:nvSpPr>
          <p:cNvPr id="97282" name="Rectangle 2"/>
          <p:cNvSpPr>
            <a:spLocks noGrp="1" noRot="1" noChangeAspect="1" noChangeArrowheads="1" noTextEdit="1"/>
          </p:cNvSpPr>
          <p:nvPr>
            <p:ph type="sldImg"/>
          </p:nvPr>
        </p:nvSpPr>
        <p:spPr>
          <a:ln/>
        </p:spPr>
      </p:sp>
      <p:sp>
        <p:nvSpPr>
          <p:cNvPr id="9728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8763" cy="6851650"/>
            <a:chOff x="1" y="0"/>
            <a:chExt cx="5763" cy="4316"/>
          </a:xfrm>
        </p:grpSpPr>
        <p:sp>
          <p:nvSpPr>
            <p:cNvPr id="5" name="Freeform 3"/>
            <p:cNvSpPr>
              <a:spLocks/>
            </p:cNvSpPr>
            <p:nvPr/>
          </p:nvSpPr>
          <p:spPr bwMode="hidden">
            <a:xfrm>
              <a:off x="5045" y="2626"/>
              <a:ext cx="719" cy="1690"/>
            </a:xfrm>
            <a:custGeom>
              <a:avLst/>
              <a:gdLst/>
              <a:ahLst/>
              <a:cxnLst>
                <a:cxn ang="0">
                  <a:pos x="717" y="72"/>
                </a:cxn>
                <a:cxn ang="0">
                  <a:pos x="717" y="0"/>
                </a:cxn>
                <a:cxn ang="0">
                  <a:pos x="699" y="101"/>
                </a:cxn>
                <a:cxn ang="0">
                  <a:pos x="675" y="209"/>
                </a:cxn>
                <a:cxn ang="0">
                  <a:pos x="627" y="389"/>
                </a:cxn>
                <a:cxn ang="0">
                  <a:pos x="574" y="569"/>
                </a:cxn>
                <a:cxn ang="0">
                  <a:pos x="502" y="749"/>
                </a:cxn>
                <a:cxn ang="0">
                  <a:pos x="424" y="935"/>
                </a:cxn>
                <a:cxn ang="0">
                  <a:pos x="334" y="1121"/>
                </a:cxn>
                <a:cxn ang="0">
                  <a:pos x="233" y="1312"/>
                </a:cxn>
                <a:cxn ang="0">
                  <a:pos x="125" y="1498"/>
                </a:cxn>
                <a:cxn ang="0">
                  <a:pos x="0" y="1690"/>
                </a:cxn>
                <a:cxn ang="0">
                  <a:pos x="11" y="1690"/>
                </a:cxn>
                <a:cxn ang="0">
                  <a:pos x="137" y="1498"/>
                </a:cxn>
                <a:cxn ang="0">
                  <a:pos x="245" y="1312"/>
                </a:cxn>
                <a:cxn ang="0">
                  <a:pos x="346" y="1121"/>
                </a:cxn>
                <a:cxn ang="0">
                  <a:pos x="436" y="935"/>
                </a:cxn>
                <a:cxn ang="0">
                  <a:pos x="514" y="749"/>
                </a:cxn>
                <a:cxn ang="0">
                  <a:pos x="585" y="569"/>
                </a:cxn>
                <a:cxn ang="0">
                  <a:pos x="639" y="389"/>
                </a:cxn>
                <a:cxn ang="0">
                  <a:pos x="687" y="209"/>
                </a:cxn>
                <a:cxn ang="0">
                  <a:pos x="705" y="143"/>
                </a:cxn>
                <a:cxn ang="0">
                  <a:pos x="717" y="72"/>
                </a:cxn>
                <a:cxn ang="0">
                  <a:pos x="717" y="72"/>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latin typeface="Verdana" pitchFamily="-105" charset="0"/>
                <a:ea typeface="+mn-ea"/>
                <a:cs typeface="+mn-cs"/>
              </a:endParaRPr>
            </a:p>
          </p:txBody>
        </p:sp>
        <p:sp>
          <p:nvSpPr>
            <p:cNvPr id="6" name="Freeform 4"/>
            <p:cNvSpPr>
              <a:spLocks/>
            </p:cNvSpPr>
            <p:nvPr/>
          </p:nvSpPr>
          <p:spPr bwMode="hidden">
            <a:xfrm>
              <a:off x="5386" y="3794"/>
              <a:ext cx="378" cy="522"/>
            </a:xfrm>
            <a:custGeom>
              <a:avLst/>
              <a:gdLst/>
              <a:ahLst/>
              <a:cxnLst>
                <a:cxn ang="0">
                  <a:pos x="377" y="0"/>
                </a:cxn>
                <a:cxn ang="0">
                  <a:pos x="293" y="132"/>
                </a:cxn>
                <a:cxn ang="0">
                  <a:pos x="204" y="264"/>
                </a:cxn>
                <a:cxn ang="0">
                  <a:pos x="102" y="396"/>
                </a:cxn>
                <a:cxn ang="0">
                  <a:pos x="0" y="522"/>
                </a:cxn>
                <a:cxn ang="0">
                  <a:pos x="12" y="522"/>
                </a:cxn>
                <a:cxn ang="0">
                  <a:pos x="114" y="402"/>
                </a:cxn>
                <a:cxn ang="0">
                  <a:pos x="204" y="282"/>
                </a:cxn>
                <a:cxn ang="0">
                  <a:pos x="377" y="24"/>
                </a:cxn>
                <a:cxn ang="0">
                  <a:pos x="377" y="0"/>
                </a:cxn>
                <a:cxn ang="0">
                  <a:pos x="377" y="0"/>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latin typeface="Verdana" pitchFamily="-105" charset="0"/>
                <a:ea typeface="+mn-ea"/>
                <a:cs typeface="+mn-cs"/>
              </a:endParaRPr>
            </a:p>
          </p:txBody>
        </p:sp>
        <p:sp>
          <p:nvSpPr>
            <p:cNvPr id="7" name="Freeform 5"/>
            <p:cNvSpPr>
              <a:spLocks/>
            </p:cNvSpPr>
            <p:nvPr/>
          </p:nvSpPr>
          <p:spPr bwMode="hidden">
            <a:xfrm>
              <a:off x="5680" y="4214"/>
              <a:ext cx="84" cy="102"/>
            </a:xfrm>
            <a:custGeom>
              <a:avLst/>
              <a:gdLst/>
              <a:ahLst/>
              <a:cxnLst>
                <a:cxn ang="0">
                  <a:pos x="0" y="102"/>
                </a:cxn>
                <a:cxn ang="0">
                  <a:pos x="18" y="102"/>
                </a:cxn>
                <a:cxn ang="0">
                  <a:pos x="48" y="60"/>
                </a:cxn>
                <a:cxn ang="0">
                  <a:pos x="84" y="24"/>
                </a:cxn>
                <a:cxn ang="0">
                  <a:pos x="84" y="0"/>
                </a:cxn>
                <a:cxn ang="0">
                  <a:pos x="42" y="54"/>
                </a:cxn>
                <a:cxn ang="0">
                  <a:pos x="0" y="102"/>
                </a:cxn>
                <a:cxn ang="0">
                  <a:pos x="0" y="102"/>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latin typeface="Verdana" pitchFamily="-105" charset="0"/>
                <a:ea typeface="+mn-ea"/>
                <a:cs typeface="+mn-cs"/>
              </a:endParaRPr>
            </a:p>
          </p:txBody>
        </p:sp>
        <p:grpSp>
          <p:nvGrpSpPr>
            <p:cNvPr id="8" name="Group 6"/>
            <p:cNvGrpSpPr>
              <a:grpSpLocks/>
            </p:cNvGrpSpPr>
            <p:nvPr/>
          </p:nvGrpSpPr>
          <p:grpSpPr bwMode="auto">
            <a:xfrm>
              <a:off x="288" y="0"/>
              <a:ext cx="5098" cy="4316"/>
              <a:chOff x="288" y="0"/>
              <a:chExt cx="5098" cy="4316"/>
            </a:xfrm>
          </p:grpSpPr>
          <p:sp>
            <p:nvSpPr>
              <p:cNvPr id="28" name="Freeform 7"/>
              <p:cNvSpPr>
                <a:spLocks/>
              </p:cNvSpPr>
              <p:nvPr userDrawn="1"/>
            </p:nvSpPr>
            <p:spPr bwMode="hidden">
              <a:xfrm>
                <a:off x="2789" y="0"/>
                <a:ext cx="72" cy="4316"/>
              </a:xfrm>
              <a:custGeom>
                <a:avLst/>
                <a:gdLst/>
                <a:ahLst/>
                <a:cxnLst>
                  <a:cxn ang="0">
                    <a:pos x="0" y="0"/>
                  </a:cxn>
                  <a:cxn ang="0">
                    <a:pos x="60" y="4316"/>
                  </a:cxn>
                  <a:cxn ang="0">
                    <a:pos x="72" y="4316"/>
                  </a:cxn>
                  <a:cxn ang="0">
                    <a:pos x="12" y="0"/>
                  </a:cxn>
                  <a:cxn ang="0">
                    <a:pos x="0" y="0"/>
                  </a:cxn>
                  <a:cxn ang="0">
                    <a:pos x="0" y="0"/>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latin typeface="Verdana" pitchFamily="-105" charset="0"/>
                  <a:ea typeface="+mn-ea"/>
                  <a:cs typeface="+mn-cs"/>
                </a:endParaRPr>
              </a:p>
            </p:txBody>
          </p:sp>
          <p:sp>
            <p:nvSpPr>
              <p:cNvPr id="29" name="Freeform 8"/>
              <p:cNvSpPr>
                <a:spLocks/>
              </p:cNvSpPr>
              <p:nvPr userDrawn="1"/>
            </p:nvSpPr>
            <p:spPr bwMode="hidden">
              <a:xfrm>
                <a:off x="3089" y="0"/>
                <a:ext cx="174" cy="4316"/>
              </a:xfrm>
              <a:custGeom>
                <a:avLst/>
                <a:gdLst/>
                <a:ahLst/>
                <a:cxnLst>
                  <a:cxn ang="0">
                    <a:pos x="24" y="0"/>
                  </a:cxn>
                  <a:cxn ang="0">
                    <a:pos x="12" y="0"/>
                  </a:cxn>
                  <a:cxn ang="0">
                    <a:pos x="42" y="216"/>
                  </a:cxn>
                  <a:cxn ang="0">
                    <a:pos x="72" y="444"/>
                  </a:cxn>
                  <a:cxn ang="0">
                    <a:pos x="96" y="689"/>
                  </a:cxn>
                  <a:cxn ang="0">
                    <a:pos x="120" y="947"/>
                  </a:cxn>
                  <a:cxn ang="0">
                    <a:pos x="132" y="1211"/>
                  </a:cxn>
                  <a:cxn ang="0">
                    <a:pos x="150" y="1487"/>
                  </a:cxn>
                  <a:cxn ang="0">
                    <a:pos x="156" y="1768"/>
                  </a:cxn>
                  <a:cxn ang="0">
                    <a:pos x="162" y="2062"/>
                  </a:cxn>
                  <a:cxn ang="0">
                    <a:pos x="156" y="2644"/>
                  </a:cxn>
                  <a:cxn ang="0">
                    <a:pos x="126" y="3225"/>
                  </a:cxn>
                  <a:cxn ang="0">
                    <a:pos x="108" y="3507"/>
                  </a:cxn>
                  <a:cxn ang="0">
                    <a:pos x="78" y="3788"/>
                  </a:cxn>
                  <a:cxn ang="0">
                    <a:pos x="42" y="4058"/>
                  </a:cxn>
                  <a:cxn ang="0">
                    <a:pos x="0" y="4316"/>
                  </a:cxn>
                  <a:cxn ang="0">
                    <a:pos x="12" y="4316"/>
                  </a:cxn>
                  <a:cxn ang="0">
                    <a:pos x="54" y="4058"/>
                  </a:cxn>
                  <a:cxn ang="0">
                    <a:pos x="90" y="3782"/>
                  </a:cxn>
                  <a:cxn ang="0">
                    <a:pos x="120" y="3507"/>
                  </a:cxn>
                  <a:cxn ang="0">
                    <a:pos x="138" y="3219"/>
                  </a:cxn>
                  <a:cxn ang="0">
                    <a:pos x="168" y="2638"/>
                  </a:cxn>
                  <a:cxn ang="0">
                    <a:pos x="174" y="2056"/>
                  </a:cxn>
                  <a:cxn ang="0">
                    <a:pos x="168" y="1768"/>
                  </a:cxn>
                  <a:cxn ang="0">
                    <a:pos x="162" y="1487"/>
                  </a:cxn>
                  <a:cxn ang="0">
                    <a:pos x="144" y="1211"/>
                  </a:cxn>
                  <a:cxn ang="0">
                    <a:pos x="132" y="941"/>
                  </a:cxn>
                  <a:cxn ang="0">
                    <a:pos x="108" y="689"/>
                  </a:cxn>
                  <a:cxn ang="0">
                    <a:pos x="84" y="444"/>
                  </a:cxn>
                  <a:cxn ang="0">
                    <a:pos x="54" y="216"/>
                  </a:cxn>
                  <a:cxn ang="0">
                    <a:pos x="24" y="0"/>
                  </a:cxn>
                  <a:cxn ang="0">
                    <a:pos x="24" y="0"/>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latin typeface="Verdana" pitchFamily="-105" charset="0"/>
                  <a:ea typeface="+mn-ea"/>
                  <a:cs typeface="+mn-cs"/>
                </a:endParaRPr>
              </a:p>
            </p:txBody>
          </p:sp>
          <p:sp>
            <p:nvSpPr>
              <p:cNvPr id="30" name="Freeform 9"/>
              <p:cNvSpPr>
                <a:spLocks/>
              </p:cNvSpPr>
              <p:nvPr userDrawn="1"/>
            </p:nvSpPr>
            <p:spPr bwMode="hidden">
              <a:xfrm>
                <a:off x="3358" y="0"/>
                <a:ext cx="337" cy="4316"/>
              </a:xfrm>
              <a:custGeom>
                <a:avLst/>
                <a:gdLst/>
                <a:ahLst/>
                <a:cxnLst>
                  <a:cxn ang="0">
                    <a:pos x="329" y="2014"/>
                  </a:cxn>
                  <a:cxn ang="0">
                    <a:pos x="317" y="1726"/>
                  </a:cxn>
                  <a:cxn ang="0">
                    <a:pos x="293" y="1445"/>
                  </a:cxn>
                  <a:cxn ang="0">
                    <a:pos x="263" y="1175"/>
                  </a:cxn>
                  <a:cxn ang="0">
                    <a:pos x="228" y="917"/>
                  </a:cxn>
                  <a:cxn ang="0">
                    <a:pos x="186" y="665"/>
                  </a:cxn>
                  <a:cxn ang="0">
                    <a:pos x="132" y="432"/>
                  </a:cxn>
                  <a:cxn ang="0">
                    <a:pos x="78" y="204"/>
                  </a:cxn>
                  <a:cxn ang="0">
                    <a:pos x="12" y="0"/>
                  </a:cxn>
                  <a:cxn ang="0">
                    <a:pos x="0" y="0"/>
                  </a:cxn>
                  <a:cxn ang="0">
                    <a:pos x="66" y="204"/>
                  </a:cxn>
                  <a:cxn ang="0">
                    <a:pos x="120" y="432"/>
                  </a:cxn>
                  <a:cxn ang="0">
                    <a:pos x="174" y="665"/>
                  </a:cxn>
                  <a:cxn ang="0">
                    <a:pos x="216" y="917"/>
                  </a:cxn>
                  <a:cxn ang="0">
                    <a:pos x="251" y="1175"/>
                  </a:cxn>
                  <a:cxn ang="0">
                    <a:pos x="281" y="1445"/>
                  </a:cxn>
                  <a:cxn ang="0">
                    <a:pos x="305" y="1726"/>
                  </a:cxn>
                  <a:cxn ang="0">
                    <a:pos x="317" y="2014"/>
                  </a:cxn>
                  <a:cxn ang="0">
                    <a:pos x="323" y="2314"/>
                  </a:cxn>
                  <a:cxn ang="0">
                    <a:pos x="317" y="2608"/>
                  </a:cxn>
                  <a:cxn ang="0">
                    <a:pos x="305" y="2907"/>
                  </a:cxn>
                  <a:cxn ang="0">
                    <a:pos x="281" y="3201"/>
                  </a:cxn>
                  <a:cxn ang="0">
                    <a:pos x="257" y="3489"/>
                  </a:cxn>
                  <a:cxn ang="0">
                    <a:pos x="216" y="3777"/>
                  </a:cxn>
                  <a:cxn ang="0">
                    <a:pos x="174" y="4052"/>
                  </a:cxn>
                  <a:cxn ang="0">
                    <a:pos x="120" y="4316"/>
                  </a:cxn>
                  <a:cxn ang="0">
                    <a:pos x="132" y="4316"/>
                  </a:cxn>
                  <a:cxn ang="0">
                    <a:pos x="186" y="4052"/>
                  </a:cxn>
                  <a:cxn ang="0">
                    <a:pos x="228" y="3777"/>
                  </a:cxn>
                  <a:cxn ang="0">
                    <a:pos x="269" y="3489"/>
                  </a:cxn>
                  <a:cxn ang="0">
                    <a:pos x="293" y="3201"/>
                  </a:cxn>
                  <a:cxn ang="0">
                    <a:pos x="317" y="2907"/>
                  </a:cxn>
                  <a:cxn ang="0">
                    <a:pos x="329" y="2608"/>
                  </a:cxn>
                  <a:cxn ang="0">
                    <a:pos x="335" y="2314"/>
                  </a:cxn>
                  <a:cxn ang="0">
                    <a:pos x="329" y="2014"/>
                  </a:cxn>
                  <a:cxn ang="0">
                    <a:pos x="329" y="2014"/>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latin typeface="Verdana" pitchFamily="-105" charset="0"/>
                  <a:ea typeface="+mn-ea"/>
                  <a:cs typeface="+mn-cs"/>
                </a:endParaRPr>
              </a:p>
            </p:txBody>
          </p:sp>
          <p:sp>
            <p:nvSpPr>
              <p:cNvPr id="31" name="Freeform 10"/>
              <p:cNvSpPr>
                <a:spLocks/>
              </p:cNvSpPr>
              <p:nvPr userDrawn="1"/>
            </p:nvSpPr>
            <p:spPr bwMode="hidden">
              <a:xfrm>
                <a:off x="3676" y="0"/>
                <a:ext cx="427" cy="4316"/>
              </a:xfrm>
              <a:custGeom>
                <a:avLst/>
                <a:gdLst/>
                <a:ahLst/>
                <a:cxnLst>
                  <a:cxn ang="0">
                    <a:pos x="413" y="1924"/>
                  </a:cxn>
                  <a:cxn ang="0">
                    <a:pos x="395" y="1690"/>
                  </a:cxn>
                  <a:cxn ang="0">
                    <a:pos x="365" y="1457"/>
                  </a:cxn>
                  <a:cxn ang="0">
                    <a:pos x="329" y="1229"/>
                  </a:cxn>
                  <a:cxn ang="0">
                    <a:pos x="281" y="1001"/>
                  </a:cxn>
                  <a:cxn ang="0">
                    <a:pos x="227" y="761"/>
                  </a:cxn>
                  <a:cxn ang="0">
                    <a:pos x="162" y="522"/>
                  </a:cxn>
                  <a:cxn ang="0">
                    <a:pos x="90" y="270"/>
                  </a:cxn>
                  <a:cxn ang="0">
                    <a:pos x="12" y="0"/>
                  </a:cxn>
                  <a:cxn ang="0">
                    <a:pos x="0" y="0"/>
                  </a:cxn>
                  <a:cxn ang="0">
                    <a:pos x="84" y="270"/>
                  </a:cxn>
                  <a:cxn ang="0">
                    <a:pos x="156" y="522"/>
                  </a:cxn>
                  <a:cxn ang="0">
                    <a:pos x="216" y="767"/>
                  </a:cxn>
                  <a:cxn ang="0">
                    <a:pos x="275" y="1001"/>
                  </a:cxn>
                  <a:cxn ang="0">
                    <a:pos x="317" y="1235"/>
                  </a:cxn>
                  <a:cxn ang="0">
                    <a:pos x="353" y="1463"/>
                  </a:cxn>
                  <a:cxn ang="0">
                    <a:pos x="383" y="1690"/>
                  </a:cxn>
                  <a:cxn ang="0">
                    <a:pos x="401" y="1924"/>
                  </a:cxn>
                  <a:cxn ang="0">
                    <a:pos x="413" y="2188"/>
                  </a:cxn>
                  <a:cxn ang="0">
                    <a:pos x="407" y="2458"/>
                  </a:cxn>
                  <a:cxn ang="0">
                    <a:pos x="395" y="2733"/>
                  </a:cxn>
                  <a:cxn ang="0">
                    <a:pos x="365" y="3021"/>
                  </a:cxn>
                  <a:cxn ang="0">
                    <a:pos x="329" y="3321"/>
                  </a:cxn>
                  <a:cxn ang="0">
                    <a:pos x="275" y="3639"/>
                  </a:cxn>
                  <a:cxn ang="0">
                    <a:pos x="204" y="3968"/>
                  </a:cxn>
                  <a:cxn ang="0">
                    <a:pos x="126" y="4316"/>
                  </a:cxn>
                  <a:cxn ang="0">
                    <a:pos x="138" y="4316"/>
                  </a:cxn>
                  <a:cxn ang="0">
                    <a:pos x="216" y="3968"/>
                  </a:cxn>
                  <a:cxn ang="0">
                    <a:pos x="287" y="3639"/>
                  </a:cxn>
                  <a:cxn ang="0">
                    <a:pos x="341" y="3321"/>
                  </a:cxn>
                  <a:cxn ang="0">
                    <a:pos x="377" y="3021"/>
                  </a:cxn>
                  <a:cxn ang="0">
                    <a:pos x="407" y="2733"/>
                  </a:cxn>
                  <a:cxn ang="0">
                    <a:pos x="419" y="2458"/>
                  </a:cxn>
                  <a:cxn ang="0">
                    <a:pos x="425" y="2188"/>
                  </a:cxn>
                  <a:cxn ang="0">
                    <a:pos x="413" y="1924"/>
                  </a:cxn>
                  <a:cxn ang="0">
                    <a:pos x="413" y="1924"/>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latin typeface="Verdana" pitchFamily="-105" charset="0"/>
                  <a:ea typeface="+mn-ea"/>
                  <a:cs typeface="+mn-cs"/>
                </a:endParaRPr>
              </a:p>
            </p:txBody>
          </p:sp>
          <p:sp>
            <p:nvSpPr>
              <p:cNvPr id="32" name="Freeform 11"/>
              <p:cNvSpPr>
                <a:spLocks/>
              </p:cNvSpPr>
              <p:nvPr userDrawn="1"/>
            </p:nvSpPr>
            <p:spPr bwMode="hidden">
              <a:xfrm>
                <a:off x="3946" y="0"/>
                <a:ext cx="558" cy="4316"/>
              </a:xfrm>
              <a:custGeom>
                <a:avLst/>
                <a:gdLst/>
                <a:ahLst/>
                <a:cxnLst>
                  <a:cxn ang="0">
                    <a:pos x="556" y="2020"/>
                  </a:cxn>
                  <a:cxn ang="0">
                    <a:pos x="538" y="1732"/>
                  </a:cxn>
                  <a:cxn ang="0">
                    <a:pos x="503" y="1445"/>
                  </a:cxn>
                  <a:cxn ang="0">
                    <a:pos x="455" y="1175"/>
                  </a:cxn>
                  <a:cxn ang="0">
                    <a:pos x="395" y="911"/>
                  </a:cxn>
                  <a:cxn ang="0">
                    <a:pos x="317" y="659"/>
                  </a:cxn>
                  <a:cxn ang="0">
                    <a:pos x="228" y="426"/>
                  </a:cxn>
                  <a:cxn ang="0">
                    <a:pos x="126" y="204"/>
                  </a:cxn>
                  <a:cxn ang="0">
                    <a:pos x="12" y="0"/>
                  </a:cxn>
                  <a:cxn ang="0">
                    <a:pos x="0" y="0"/>
                  </a:cxn>
                  <a:cxn ang="0">
                    <a:pos x="114" y="204"/>
                  </a:cxn>
                  <a:cxn ang="0">
                    <a:pos x="216" y="426"/>
                  </a:cxn>
                  <a:cxn ang="0">
                    <a:pos x="305" y="659"/>
                  </a:cxn>
                  <a:cxn ang="0">
                    <a:pos x="383" y="911"/>
                  </a:cxn>
                  <a:cxn ang="0">
                    <a:pos x="443" y="1175"/>
                  </a:cxn>
                  <a:cxn ang="0">
                    <a:pos x="491" y="1445"/>
                  </a:cxn>
                  <a:cxn ang="0">
                    <a:pos x="526" y="1732"/>
                  </a:cxn>
                  <a:cxn ang="0">
                    <a:pos x="544" y="2020"/>
                  </a:cxn>
                  <a:cxn ang="0">
                    <a:pos x="544" y="2326"/>
                  </a:cxn>
                  <a:cxn ang="0">
                    <a:pos x="532" y="2632"/>
                  </a:cxn>
                  <a:cxn ang="0">
                    <a:pos x="503" y="2931"/>
                  </a:cxn>
                  <a:cxn ang="0">
                    <a:pos x="455" y="3225"/>
                  </a:cxn>
                  <a:cxn ang="0">
                    <a:pos x="389" y="3513"/>
                  </a:cxn>
                  <a:cxn ang="0">
                    <a:pos x="311" y="3788"/>
                  </a:cxn>
                  <a:cxn ang="0">
                    <a:pos x="216" y="4058"/>
                  </a:cxn>
                  <a:cxn ang="0">
                    <a:pos x="102" y="4316"/>
                  </a:cxn>
                  <a:cxn ang="0">
                    <a:pos x="114" y="4316"/>
                  </a:cxn>
                  <a:cxn ang="0">
                    <a:pos x="228" y="4058"/>
                  </a:cxn>
                  <a:cxn ang="0">
                    <a:pos x="323" y="3788"/>
                  </a:cxn>
                  <a:cxn ang="0">
                    <a:pos x="401" y="3513"/>
                  </a:cxn>
                  <a:cxn ang="0">
                    <a:pos x="467" y="3225"/>
                  </a:cxn>
                  <a:cxn ang="0">
                    <a:pos x="515" y="2931"/>
                  </a:cxn>
                  <a:cxn ang="0">
                    <a:pos x="544" y="2632"/>
                  </a:cxn>
                  <a:cxn ang="0">
                    <a:pos x="556" y="2326"/>
                  </a:cxn>
                  <a:cxn ang="0">
                    <a:pos x="556" y="2020"/>
                  </a:cxn>
                  <a:cxn ang="0">
                    <a:pos x="556" y="2020"/>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latin typeface="Verdana" pitchFamily="-105" charset="0"/>
                  <a:ea typeface="+mn-ea"/>
                  <a:cs typeface="+mn-cs"/>
                </a:endParaRPr>
              </a:p>
            </p:txBody>
          </p:sp>
          <p:sp>
            <p:nvSpPr>
              <p:cNvPr id="33" name="Freeform 12"/>
              <p:cNvSpPr>
                <a:spLocks/>
              </p:cNvSpPr>
              <p:nvPr userDrawn="1"/>
            </p:nvSpPr>
            <p:spPr bwMode="hidden">
              <a:xfrm>
                <a:off x="4246" y="0"/>
                <a:ext cx="690" cy="4316"/>
              </a:xfrm>
              <a:custGeom>
                <a:avLst/>
                <a:gdLst/>
                <a:ahLst/>
                <a:cxnLst>
                  <a:cxn ang="0">
                    <a:pos x="688" y="2086"/>
                  </a:cxn>
                  <a:cxn ang="0">
                    <a:pos x="670" y="1810"/>
                  </a:cxn>
                  <a:cxn ang="0">
                    <a:pos x="634" y="1541"/>
                  </a:cxn>
                  <a:cxn ang="0">
                    <a:pos x="574" y="1271"/>
                  </a:cxn>
                  <a:cxn ang="0">
                    <a:pos x="497" y="1007"/>
                  </a:cxn>
                  <a:cxn ang="0">
                    <a:pos x="401" y="749"/>
                  </a:cxn>
                  <a:cxn ang="0">
                    <a:pos x="293" y="492"/>
                  </a:cxn>
                  <a:cxn ang="0">
                    <a:pos x="162" y="240"/>
                  </a:cxn>
                  <a:cxn ang="0">
                    <a:pos x="12" y="0"/>
                  </a:cxn>
                  <a:cxn ang="0">
                    <a:pos x="0" y="0"/>
                  </a:cxn>
                  <a:cxn ang="0">
                    <a:pos x="150" y="240"/>
                  </a:cxn>
                  <a:cxn ang="0">
                    <a:pos x="281" y="492"/>
                  </a:cxn>
                  <a:cxn ang="0">
                    <a:pos x="389" y="749"/>
                  </a:cxn>
                  <a:cxn ang="0">
                    <a:pos x="485" y="1007"/>
                  </a:cxn>
                  <a:cxn ang="0">
                    <a:pos x="562" y="1271"/>
                  </a:cxn>
                  <a:cxn ang="0">
                    <a:pos x="622" y="1541"/>
                  </a:cxn>
                  <a:cxn ang="0">
                    <a:pos x="658" y="1810"/>
                  </a:cxn>
                  <a:cxn ang="0">
                    <a:pos x="676" y="2086"/>
                  </a:cxn>
                  <a:cxn ang="0">
                    <a:pos x="676" y="2368"/>
                  </a:cxn>
                  <a:cxn ang="0">
                    <a:pos x="658" y="2650"/>
                  </a:cxn>
                  <a:cxn ang="0">
                    <a:pos x="616" y="2931"/>
                  </a:cxn>
                  <a:cxn ang="0">
                    <a:pos x="556" y="3213"/>
                  </a:cxn>
                  <a:cxn ang="0">
                    <a:pos x="473" y="3495"/>
                  </a:cxn>
                  <a:cxn ang="0">
                    <a:pos x="371" y="3777"/>
                  </a:cxn>
                  <a:cxn ang="0">
                    <a:pos x="251" y="4046"/>
                  </a:cxn>
                  <a:cxn ang="0">
                    <a:pos x="114" y="4316"/>
                  </a:cxn>
                  <a:cxn ang="0">
                    <a:pos x="126" y="4316"/>
                  </a:cxn>
                  <a:cxn ang="0">
                    <a:pos x="263" y="4046"/>
                  </a:cxn>
                  <a:cxn ang="0">
                    <a:pos x="383" y="3777"/>
                  </a:cxn>
                  <a:cxn ang="0">
                    <a:pos x="485" y="3495"/>
                  </a:cxn>
                  <a:cxn ang="0">
                    <a:pos x="568" y="3219"/>
                  </a:cxn>
                  <a:cxn ang="0">
                    <a:pos x="628" y="2937"/>
                  </a:cxn>
                  <a:cxn ang="0">
                    <a:pos x="670" y="2656"/>
                  </a:cxn>
                  <a:cxn ang="0">
                    <a:pos x="688" y="2368"/>
                  </a:cxn>
                  <a:cxn ang="0">
                    <a:pos x="688" y="2086"/>
                  </a:cxn>
                  <a:cxn ang="0">
                    <a:pos x="688" y="2086"/>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latin typeface="Verdana" pitchFamily="-105" charset="0"/>
                  <a:ea typeface="+mn-ea"/>
                  <a:cs typeface="+mn-cs"/>
                </a:endParaRPr>
              </a:p>
            </p:txBody>
          </p:sp>
          <p:sp>
            <p:nvSpPr>
              <p:cNvPr id="34" name="Freeform 13"/>
              <p:cNvSpPr>
                <a:spLocks/>
              </p:cNvSpPr>
              <p:nvPr userDrawn="1"/>
            </p:nvSpPr>
            <p:spPr bwMode="hidden">
              <a:xfrm>
                <a:off x="4522" y="0"/>
                <a:ext cx="864" cy="4316"/>
              </a:xfrm>
              <a:custGeom>
                <a:avLst/>
                <a:gdLst/>
                <a:ahLst/>
                <a:cxnLst>
                  <a:cxn ang="0">
                    <a:pos x="855" y="2128"/>
                  </a:cxn>
                  <a:cxn ang="0">
                    <a:pos x="831" y="1834"/>
                  </a:cxn>
                  <a:cxn ang="0">
                    <a:pos x="808" y="1684"/>
                  </a:cxn>
                  <a:cxn ang="0">
                    <a:pos x="784" y="1541"/>
                  </a:cxn>
                  <a:cxn ang="0">
                    <a:pos x="748" y="1397"/>
                  </a:cxn>
                  <a:cxn ang="0">
                    <a:pos x="712" y="1253"/>
                  </a:cxn>
                  <a:cxn ang="0">
                    <a:pos x="664" y="1115"/>
                  </a:cxn>
                  <a:cxn ang="0">
                    <a:pos x="610" y="977"/>
                  </a:cxn>
                  <a:cxn ang="0">
                    <a:pos x="491" y="719"/>
                  </a:cxn>
                  <a:cxn ang="0">
                    <a:pos x="353" y="468"/>
                  </a:cxn>
                  <a:cxn ang="0">
                    <a:pos x="192" y="228"/>
                  </a:cxn>
                  <a:cxn ang="0">
                    <a:pos x="12" y="0"/>
                  </a:cxn>
                  <a:cxn ang="0">
                    <a:pos x="0" y="0"/>
                  </a:cxn>
                  <a:cxn ang="0">
                    <a:pos x="180" y="228"/>
                  </a:cxn>
                  <a:cxn ang="0">
                    <a:pos x="341" y="468"/>
                  </a:cxn>
                  <a:cxn ang="0">
                    <a:pos x="479" y="719"/>
                  </a:cxn>
                  <a:cxn ang="0">
                    <a:pos x="598" y="983"/>
                  </a:cxn>
                  <a:cxn ang="0">
                    <a:pos x="652" y="1121"/>
                  </a:cxn>
                  <a:cxn ang="0">
                    <a:pos x="700" y="1259"/>
                  </a:cxn>
                  <a:cxn ang="0">
                    <a:pos x="736" y="1403"/>
                  </a:cxn>
                  <a:cxn ang="0">
                    <a:pos x="772" y="1547"/>
                  </a:cxn>
                  <a:cxn ang="0">
                    <a:pos x="802" y="1690"/>
                  </a:cxn>
                  <a:cxn ang="0">
                    <a:pos x="819" y="1834"/>
                  </a:cxn>
                  <a:cxn ang="0">
                    <a:pos x="837" y="1984"/>
                  </a:cxn>
                  <a:cxn ang="0">
                    <a:pos x="843" y="2128"/>
                  </a:cxn>
                  <a:cxn ang="0">
                    <a:pos x="849" y="2278"/>
                  </a:cxn>
                  <a:cxn ang="0">
                    <a:pos x="843" y="2428"/>
                  </a:cxn>
                  <a:cxn ang="0">
                    <a:pos x="831" y="2572"/>
                  </a:cxn>
                  <a:cxn ang="0">
                    <a:pos x="819" y="2721"/>
                  </a:cxn>
                  <a:cxn ang="0">
                    <a:pos x="796" y="2865"/>
                  </a:cxn>
                  <a:cxn ang="0">
                    <a:pos x="766" y="3015"/>
                  </a:cxn>
                  <a:cxn ang="0">
                    <a:pos x="724" y="3159"/>
                  </a:cxn>
                  <a:cxn ang="0">
                    <a:pos x="682" y="3303"/>
                  </a:cxn>
                  <a:cxn ang="0">
                    <a:pos x="586" y="3567"/>
                  </a:cxn>
                  <a:cxn ang="0">
                    <a:pos x="473" y="3824"/>
                  </a:cxn>
                  <a:cxn ang="0">
                    <a:pos x="335" y="4076"/>
                  </a:cxn>
                  <a:cxn ang="0">
                    <a:pos x="180" y="4316"/>
                  </a:cxn>
                  <a:cxn ang="0">
                    <a:pos x="192" y="4316"/>
                  </a:cxn>
                  <a:cxn ang="0">
                    <a:pos x="347" y="4076"/>
                  </a:cxn>
                  <a:cxn ang="0">
                    <a:pos x="485" y="3824"/>
                  </a:cxn>
                  <a:cxn ang="0">
                    <a:pos x="598" y="3573"/>
                  </a:cxn>
                  <a:cxn ang="0">
                    <a:pos x="694" y="3309"/>
                  </a:cxn>
                  <a:cxn ang="0">
                    <a:pos x="736" y="3165"/>
                  </a:cxn>
                  <a:cxn ang="0">
                    <a:pos x="778" y="3021"/>
                  </a:cxn>
                  <a:cxn ang="0">
                    <a:pos x="808" y="2871"/>
                  </a:cxn>
                  <a:cxn ang="0">
                    <a:pos x="831" y="2727"/>
                  </a:cxn>
                  <a:cxn ang="0">
                    <a:pos x="843" y="2578"/>
                  </a:cxn>
                  <a:cxn ang="0">
                    <a:pos x="855" y="2428"/>
                  </a:cxn>
                  <a:cxn ang="0">
                    <a:pos x="861" y="2278"/>
                  </a:cxn>
                  <a:cxn ang="0">
                    <a:pos x="855" y="2128"/>
                  </a:cxn>
                  <a:cxn ang="0">
                    <a:pos x="855" y="2128"/>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latin typeface="Verdana" pitchFamily="-105" charset="0"/>
                  <a:ea typeface="+mn-ea"/>
                  <a:cs typeface="+mn-cs"/>
                </a:endParaRPr>
              </a:p>
            </p:txBody>
          </p:sp>
          <p:sp>
            <p:nvSpPr>
              <p:cNvPr id="35" name="Freeform 14"/>
              <p:cNvSpPr>
                <a:spLocks/>
              </p:cNvSpPr>
              <p:nvPr userDrawn="1"/>
            </p:nvSpPr>
            <p:spPr bwMode="hidden">
              <a:xfrm>
                <a:off x="2399" y="0"/>
                <a:ext cx="150" cy="4316"/>
              </a:xfrm>
              <a:custGeom>
                <a:avLst/>
                <a:gdLst/>
                <a:ahLst/>
                <a:cxnLst>
                  <a:cxn ang="0">
                    <a:pos x="18" y="1942"/>
                  </a:cxn>
                  <a:cxn ang="0">
                    <a:pos x="30" y="1630"/>
                  </a:cxn>
                  <a:cxn ang="0">
                    <a:pos x="42" y="1331"/>
                  </a:cxn>
                  <a:cxn ang="0">
                    <a:pos x="59" y="1055"/>
                  </a:cxn>
                  <a:cxn ang="0">
                    <a:pos x="77" y="791"/>
                  </a:cxn>
                  <a:cxn ang="0">
                    <a:pos x="83" y="671"/>
                  </a:cxn>
                  <a:cxn ang="0">
                    <a:pos x="95" y="557"/>
                  </a:cxn>
                  <a:cxn ang="0">
                    <a:pos x="107" y="444"/>
                  </a:cxn>
                  <a:cxn ang="0">
                    <a:pos x="113" y="342"/>
                  </a:cxn>
                  <a:cxn ang="0">
                    <a:pos x="125" y="246"/>
                  </a:cxn>
                  <a:cxn ang="0">
                    <a:pos x="131" y="156"/>
                  </a:cxn>
                  <a:cxn ang="0">
                    <a:pos x="143" y="72"/>
                  </a:cxn>
                  <a:cxn ang="0">
                    <a:pos x="149" y="0"/>
                  </a:cxn>
                  <a:cxn ang="0">
                    <a:pos x="137" y="0"/>
                  </a:cxn>
                  <a:cxn ang="0">
                    <a:pos x="131" y="72"/>
                  </a:cxn>
                  <a:cxn ang="0">
                    <a:pos x="119" y="156"/>
                  </a:cxn>
                  <a:cxn ang="0">
                    <a:pos x="113" y="246"/>
                  </a:cxn>
                  <a:cxn ang="0">
                    <a:pos x="101" y="342"/>
                  </a:cxn>
                  <a:cxn ang="0">
                    <a:pos x="95" y="444"/>
                  </a:cxn>
                  <a:cxn ang="0">
                    <a:pos x="83" y="557"/>
                  </a:cxn>
                  <a:cxn ang="0">
                    <a:pos x="71" y="671"/>
                  </a:cxn>
                  <a:cxn ang="0">
                    <a:pos x="65" y="791"/>
                  </a:cxn>
                  <a:cxn ang="0">
                    <a:pos x="48" y="1055"/>
                  </a:cxn>
                  <a:cxn ang="0">
                    <a:pos x="30" y="1331"/>
                  </a:cxn>
                  <a:cxn ang="0">
                    <a:pos x="18" y="1630"/>
                  </a:cxn>
                  <a:cxn ang="0">
                    <a:pos x="6" y="1942"/>
                  </a:cxn>
                  <a:cxn ang="0">
                    <a:pos x="0" y="2278"/>
                  </a:cxn>
                  <a:cxn ang="0">
                    <a:pos x="6" y="2602"/>
                  </a:cxn>
                  <a:cxn ang="0">
                    <a:pos x="12" y="2919"/>
                  </a:cxn>
                  <a:cxn ang="0">
                    <a:pos x="24" y="3219"/>
                  </a:cxn>
                  <a:cxn ang="0">
                    <a:pos x="36" y="3513"/>
                  </a:cxn>
                  <a:cxn ang="0">
                    <a:pos x="59" y="3794"/>
                  </a:cxn>
                  <a:cxn ang="0">
                    <a:pos x="89" y="4058"/>
                  </a:cxn>
                  <a:cxn ang="0">
                    <a:pos x="125" y="4316"/>
                  </a:cxn>
                  <a:cxn ang="0">
                    <a:pos x="137" y="4316"/>
                  </a:cxn>
                  <a:cxn ang="0">
                    <a:pos x="101" y="4058"/>
                  </a:cxn>
                  <a:cxn ang="0">
                    <a:pos x="71" y="3794"/>
                  </a:cxn>
                  <a:cxn ang="0">
                    <a:pos x="48" y="3513"/>
                  </a:cxn>
                  <a:cxn ang="0">
                    <a:pos x="36" y="3225"/>
                  </a:cxn>
                  <a:cxn ang="0">
                    <a:pos x="24" y="2919"/>
                  </a:cxn>
                  <a:cxn ang="0">
                    <a:pos x="18" y="2608"/>
                  </a:cxn>
                  <a:cxn ang="0">
                    <a:pos x="12" y="2278"/>
                  </a:cxn>
                  <a:cxn ang="0">
                    <a:pos x="18" y="1942"/>
                  </a:cxn>
                  <a:cxn ang="0">
                    <a:pos x="18" y="1942"/>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latin typeface="Verdana" pitchFamily="-105" charset="0"/>
                  <a:ea typeface="+mn-ea"/>
                  <a:cs typeface="+mn-cs"/>
                </a:endParaRPr>
              </a:p>
            </p:txBody>
          </p:sp>
          <p:sp>
            <p:nvSpPr>
              <p:cNvPr id="36" name="Freeform 15"/>
              <p:cNvSpPr>
                <a:spLocks/>
              </p:cNvSpPr>
              <p:nvPr userDrawn="1"/>
            </p:nvSpPr>
            <p:spPr bwMode="hidden">
              <a:xfrm>
                <a:off x="1967" y="0"/>
                <a:ext cx="300" cy="4316"/>
              </a:xfrm>
              <a:custGeom>
                <a:avLst/>
                <a:gdLst/>
                <a:ahLst/>
                <a:cxnLst>
                  <a:cxn ang="0">
                    <a:pos x="18" y="2062"/>
                  </a:cxn>
                  <a:cxn ang="0">
                    <a:pos x="30" y="1750"/>
                  </a:cxn>
                  <a:cxn ang="0">
                    <a:pos x="54" y="1451"/>
                  </a:cxn>
                  <a:cxn ang="0">
                    <a:pos x="84" y="1169"/>
                  </a:cxn>
                  <a:cxn ang="0">
                    <a:pos x="126" y="899"/>
                  </a:cxn>
                  <a:cxn ang="0">
                    <a:pos x="162" y="641"/>
                  </a:cxn>
                  <a:cxn ang="0">
                    <a:pos x="209" y="408"/>
                  </a:cxn>
                  <a:cxn ang="0">
                    <a:pos x="251" y="192"/>
                  </a:cxn>
                  <a:cxn ang="0">
                    <a:pos x="299" y="0"/>
                  </a:cxn>
                  <a:cxn ang="0">
                    <a:pos x="287" y="0"/>
                  </a:cxn>
                  <a:cxn ang="0">
                    <a:pos x="239" y="192"/>
                  </a:cxn>
                  <a:cxn ang="0">
                    <a:pos x="198" y="408"/>
                  </a:cxn>
                  <a:cxn ang="0">
                    <a:pos x="156" y="641"/>
                  </a:cxn>
                  <a:cxn ang="0">
                    <a:pos x="114" y="899"/>
                  </a:cxn>
                  <a:cxn ang="0">
                    <a:pos x="78" y="1169"/>
                  </a:cxn>
                  <a:cxn ang="0">
                    <a:pos x="48" y="1451"/>
                  </a:cxn>
                  <a:cxn ang="0">
                    <a:pos x="24" y="1750"/>
                  </a:cxn>
                  <a:cxn ang="0">
                    <a:pos x="6" y="2062"/>
                  </a:cxn>
                  <a:cxn ang="0">
                    <a:pos x="0" y="2374"/>
                  </a:cxn>
                  <a:cxn ang="0">
                    <a:pos x="12" y="2674"/>
                  </a:cxn>
                  <a:cxn ang="0">
                    <a:pos x="30" y="2973"/>
                  </a:cxn>
                  <a:cxn ang="0">
                    <a:pos x="54" y="3255"/>
                  </a:cxn>
                  <a:cxn ang="0">
                    <a:pos x="96" y="3537"/>
                  </a:cxn>
                  <a:cxn ang="0">
                    <a:pos x="144" y="3806"/>
                  </a:cxn>
                  <a:cxn ang="0">
                    <a:pos x="203" y="4064"/>
                  </a:cxn>
                  <a:cxn ang="0">
                    <a:pos x="275" y="4316"/>
                  </a:cxn>
                  <a:cxn ang="0">
                    <a:pos x="287" y="4316"/>
                  </a:cxn>
                  <a:cxn ang="0">
                    <a:pos x="215" y="4064"/>
                  </a:cxn>
                  <a:cxn ang="0">
                    <a:pos x="156" y="3806"/>
                  </a:cxn>
                  <a:cxn ang="0">
                    <a:pos x="108" y="3537"/>
                  </a:cxn>
                  <a:cxn ang="0">
                    <a:pos x="66" y="3261"/>
                  </a:cxn>
                  <a:cxn ang="0">
                    <a:pos x="42" y="2973"/>
                  </a:cxn>
                  <a:cxn ang="0">
                    <a:pos x="24" y="2680"/>
                  </a:cxn>
                  <a:cxn ang="0">
                    <a:pos x="12" y="2374"/>
                  </a:cxn>
                  <a:cxn ang="0">
                    <a:pos x="18" y="2062"/>
                  </a:cxn>
                  <a:cxn ang="0">
                    <a:pos x="18" y="2062"/>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latin typeface="Verdana" pitchFamily="-105" charset="0"/>
                  <a:ea typeface="+mn-ea"/>
                  <a:cs typeface="+mn-cs"/>
                </a:endParaRPr>
              </a:p>
            </p:txBody>
          </p:sp>
          <p:sp>
            <p:nvSpPr>
              <p:cNvPr id="37" name="Freeform 16"/>
              <p:cNvSpPr>
                <a:spLocks/>
              </p:cNvSpPr>
              <p:nvPr userDrawn="1"/>
            </p:nvSpPr>
            <p:spPr bwMode="hidden">
              <a:xfrm>
                <a:off x="1566" y="0"/>
                <a:ext cx="425" cy="4316"/>
              </a:xfrm>
              <a:custGeom>
                <a:avLst/>
                <a:gdLst/>
                <a:ahLst/>
                <a:cxnLst>
                  <a:cxn ang="0">
                    <a:pos x="424" y="0"/>
                  </a:cxn>
                  <a:cxn ang="0">
                    <a:pos x="412" y="0"/>
                  </a:cxn>
                  <a:cxn ang="0">
                    <a:pos x="316" y="222"/>
                  </a:cxn>
                  <a:cxn ang="0">
                    <a:pos x="239" y="462"/>
                  </a:cxn>
                  <a:cxn ang="0">
                    <a:pos x="167" y="707"/>
                  </a:cxn>
                  <a:cxn ang="0">
                    <a:pos x="107" y="971"/>
                  </a:cxn>
                  <a:cxn ang="0">
                    <a:pos x="65" y="1247"/>
                  </a:cxn>
                  <a:cxn ang="0">
                    <a:pos x="29" y="1529"/>
                  </a:cxn>
                  <a:cxn ang="0">
                    <a:pos x="6" y="1822"/>
                  </a:cxn>
                  <a:cxn ang="0">
                    <a:pos x="0" y="2122"/>
                  </a:cxn>
                  <a:cxn ang="0">
                    <a:pos x="6" y="2404"/>
                  </a:cxn>
                  <a:cxn ang="0">
                    <a:pos x="24" y="2686"/>
                  </a:cxn>
                  <a:cxn ang="0">
                    <a:pos x="47" y="2961"/>
                  </a:cxn>
                  <a:cxn ang="0">
                    <a:pos x="89" y="3243"/>
                  </a:cxn>
                  <a:cxn ang="0">
                    <a:pos x="137" y="3519"/>
                  </a:cxn>
                  <a:cxn ang="0">
                    <a:pos x="197" y="3788"/>
                  </a:cxn>
                  <a:cxn ang="0">
                    <a:pos x="269" y="4058"/>
                  </a:cxn>
                  <a:cxn ang="0">
                    <a:pos x="346" y="4316"/>
                  </a:cxn>
                  <a:cxn ang="0">
                    <a:pos x="358" y="4316"/>
                  </a:cxn>
                  <a:cxn ang="0">
                    <a:pos x="281" y="4058"/>
                  </a:cxn>
                  <a:cxn ang="0">
                    <a:pos x="209" y="3788"/>
                  </a:cxn>
                  <a:cxn ang="0">
                    <a:pos x="149" y="3519"/>
                  </a:cxn>
                  <a:cxn ang="0">
                    <a:pos x="101" y="3243"/>
                  </a:cxn>
                  <a:cxn ang="0">
                    <a:pos x="59" y="2961"/>
                  </a:cxn>
                  <a:cxn ang="0">
                    <a:pos x="35" y="2686"/>
                  </a:cxn>
                  <a:cxn ang="0">
                    <a:pos x="18" y="2404"/>
                  </a:cxn>
                  <a:cxn ang="0">
                    <a:pos x="12" y="2122"/>
                  </a:cxn>
                  <a:cxn ang="0">
                    <a:pos x="18" y="1822"/>
                  </a:cxn>
                  <a:cxn ang="0">
                    <a:pos x="41" y="1529"/>
                  </a:cxn>
                  <a:cxn ang="0">
                    <a:pos x="71" y="1247"/>
                  </a:cxn>
                  <a:cxn ang="0">
                    <a:pos x="119" y="971"/>
                  </a:cxn>
                  <a:cxn ang="0">
                    <a:pos x="179" y="707"/>
                  </a:cxn>
                  <a:cxn ang="0">
                    <a:pos x="245" y="462"/>
                  </a:cxn>
                  <a:cxn ang="0">
                    <a:pos x="328" y="222"/>
                  </a:cxn>
                  <a:cxn ang="0">
                    <a:pos x="424" y="0"/>
                  </a:cxn>
                  <a:cxn ang="0">
                    <a:pos x="424" y="0"/>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latin typeface="Verdana" pitchFamily="-105" charset="0"/>
                  <a:ea typeface="+mn-ea"/>
                  <a:cs typeface="+mn-cs"/>
                </a:endParaRPr>
              </a:p>
            </p:txBody>
          </p:sp>
          <p:sp>
            <p:nvSpPr>
              <p:cNvPr id="38" name="Freeform 17"/>
              <p:cNvSpPr>
                <a:spLocks/>
              </p:cNvSpPr>
              <p:nvPr userDrawn="1"/>
            </p:nvSpPr>
            <p:spPr bwMode="hidden">
              <a:xfrm>
                <a:off x="1128" y="0"/>
                <a:ext cx="575" cy="4316"/>
              </a:xfrm>
              <a:custGeom>
                <a:avLst/>
                <a:gdLst/>
                <a:ahLst/>
                <a:cxnLst>
                  <a:cxn ang="0">
                    <a:pos x="12" y="2146"/>
                  </a:cxn>
                  <a:cxn ang="0">
                    <a:pos x="24" y="1846"/>
                  </a:cxn>
                  <a:cxn ang="0">
                    <a:pos x="54" y="1559"/>
                  </a:cxn>
                  <a:cxn ang="0">
                    <a:pos x="96" y="1277"/>
                  </a:cxn>
                  <a:cxn ang="0">
                    <a:pos x="162" y="1001"/>
                  </a:cxn>
                  <a:cxn ang="0">
                    <a:pos x="239" y="731"/>
                  </a:cxn>
                  <a:cxn ang="0">
                    <a:pos x="335" y="480"/>
                  </a:cxn>
                  <a:cxn ang="0">
                    <a:pos x="449" y="234"/>
                  </a:cxn>
                  <a:cxn ang="0">
                    <a:pos x="574" y="0"/>
                  </a:cxn>
                  <a:cxn ang="0">
                    <a:pos x="562" y="0"/>
                  </a:cxn>
                  <a:cxn ang="0">
                    <a:pos x="437" y="234"/>
                  </a:cxn>
                  <a:cxn ang="0">
                    <a:pos x="323" y="480"/>
                  </a:cxn>
                  <a:cxn ang="0">
                    <a:pos x="227" y="737"/>
                  </a:cxn>
                  <a:cxn ang="0">
                    <a:pos x="150" y="1001"/>
                  </a:cxn>
                  <a:cxn ang="0">
                    <a:pos x="84" y="1277"/>
                  </a:cxn>
                  <a:cxn ang="0">
                    <a:pos x="42" y="1559"/>
                  </a:cxn>
                  <a:cxn ang="0">
                    <a:pos x="12" y="1852"/>
                  </a:cxn>
                  <a:cxn ang="0">
                    <a:pos x="0" y="2146"/>
                  </a:cxn>
                  <a:cxn ang="0">
                    <a:pos x="6" y="2434"/>
                  </a:cxn>
                  <a:cxn ang="0">
                    <a:pos x="30" y="2715"/>
                  </a:cxn>
                  <a:cxn ang="0">
                    <a:pos x="66" y="2997"/>
                  </a:cxn>
                  <a:cxn ang="0">
                    <a:pos x="120" y="3273"/>
                  </a:cxn>
                  <a:cxn ang="0">
                    <a:pos x="191" y="3549"/>
                  </a:cxn>
                  <a:cxn ang="0">
                    <a:pos x="275" y="3812"/>
                  </a:cxn>
                  <a:cxn ang="0">
                    <a:pos x="371" y="4070"/>
                  </a:cxn>
                  <a:cxn ang="0">
                    <a:pos x="484" y="4316"/>
                  </a:cxn>
                  <a:cxn ang="0">
                    <a:pos x="496" y="4316"/>
                  </a:cxn>
                  <a:cxn ang="0">
                    <a:pos x="383" y="4070"/>
                  </a:cxn>
                  <a:cxn ang="0">
                    <a:pos x="287" y="3812"/>
                  </a:cxn>
                  <a:cxn ang="0">
                    <a:pos x="203" y="3549"/>
                  </a:cxn>
                  <a:cxn ang="0">
                    <a:pos x="132" y="3273"/>
                  </a:cxn>
                  <a:cxn ang="0">
                    <a:pos x="78" y="2997"/>
                  </a:cxn>
                  <a:cxn ang="0">
                    <a:pos x="42" y="2715"/>
                  </a:cxn>
                  <a:cxn ang="0">
                    <a:pos x="18" y="2434"/>
                  </a:cxn>
                  <a:cxn ang="0">
                    <a:pos x="12" y="2146"/>
                  </a:cxn>
                  <a:cxn ang="0">
                    <a:pos x="12" y="2146"/>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latin typeface="Verdana" pitchFamily="-105" charset="0"/>
                  <a:ea typeface="+mn-ea"/>
                  <a:cs typeface="+mn-cs"/>
                </a:endParaRPr>
              </a:p>
            </p:txBody>
          </p:sp>
          <p:sp>
            <p:nvSpPr>
              <p:cNvPr id="39" name="Freeform 18"/>
              <p:cNvSpPr>
                <a:spLocks/>
              </p:cNvSpPr>
              <p:nvPr userDrawn="1"/>
            </p:nvSpPr>
            <p:spPr bwMode="hidden">
              <a:xfrm>
                <a:off x="702" y="0"/>
                <a:ext cx="737" cy="4316"/>
              </a:xfrm>
              <a:custGeom>
                <a:avLst/>
                <a:gdLst/>
                <a:ahLst/>
                <a:cxnLst>
                  <a:cxn ang="0">
                    <a:pos x="12" y="2098"/>
                  </a:cxn>
                  <a:cxn ang="0">
                    <a:pos x="29" y="1798"/>
                  </a:cxn>
                  <a:cxn ang="0">
                    <a:pos x="71" y="1505"/>
                  </a:cxn>
                  <a:cxn ang="0">
                    <a:pos x="131" y="1223"/>
                  </a:cxn>
                  <a:cxn ang="0">
                    <a:pos x="215" y="941"/>
                  </a:cxn>
                  <a:cxn ang="0">
                    <a:pos x="316" y="689"/>
                  </a:cxn>
                  <a:cxn ang="0">
                    <a:pos x="442" y="444"/>
                  </a:cxn>
                  <a:cxn ang="0">
                    <a:pos x="580" y="216"/>
                  </a:cxn>
                  <a:cxn ang="0">
                    <a:pos x="735" y="0"/>
                  </a:cxn>
                  <a:cxn ang="0">
                    <a:pos x="723" y="0"/>
                  </a:cxn>
                  <a:cxn ang="0">
                    <a:pos x="568" y="210"/>
                  </a:cxn>
                  <a:cxn ang="0">
                    <a:pos x="430" y="438"/>
                  </a:cxn>
                  <a:cxn ang="0">
                    <a:pos x="311" y="683"/>
                  </a:cxn>
                  <a:cxn ang="0">
                    <a:pos x="209" y="941"/>
                  </a:cxn>
                  <a:cxn ang="0">
                    <a:pos x="125" y="1217"/>
                  </a:cxn>
                  <a:cxn ang="0">
                    <a:pos x="59" y="1505"/>
                  </a:cxn>
                  <a:cxn ang="0">
                    <a:pos x="18" y="1798"/>
                  </a:cxn>
                  <a:cxn ang="0">
                    <a:pos x="0" y="2098"/>
                  </a:cxn>
                  <a:cxn ang="0">
                    <a:pos x="6" y="2404"/>
                  </a:cxn>
                  <a:cxn ang="0">
                    <a:pos x="29" y="2709"/>
                  </a:cxn>
                  <a:cxn ang="0">
                    <a:pos x="77" y="3015"/>
                  </a:cxn>
                  <a:cxn ang="0">
                    <a:pos x="149" y="3315"/>
                  </a:cxn>
                  <a:cxn ang="0">
                    <a:pos x="227" y="3573"/>
                  </a:cxn>
                  <a:cxn ang="0">
                    <a:pos x="316" y="3824"/>
                  </a:cxn>
                  <a:cxn ang="0">
                    <a:pos x="424" y="4076"/>
                  </a:cxn>
                  <a:cxn ang="0">
                    <a:pos x="544" y="4316"/>
                  </a:cxn>
                  <a:cxn ang="0">
                    <a:pos x="556" y="4316"/>
                  </a:cxn>
                  <a:cxn ang="0">
                    <a:pos x="436" y="4076"/>
                  </a:cxn>
                  <a:cxn ang="0">
                    <a:pos x="328" y="3824"/>
                  </a:cxn>
                  <a:cxn ang="0">
                    <a:pos x="239" y="3573"/>
                  </a:cxn>
                  <a:cxn ang="0">
                    <a:pos x="161" y="3315"/>
                  </a:cxn>
                  <a:cxn ang="0">
                    <a:pos x="89" y="3015"/>
                  </a:cxn>
                  <a:cxn ang="0">
                    <a:pos x="41" y="2709"/>
                  </a:cxn>
                  <a:cxn ang="0">
                    <a:pos x="18" y="2404"/>
                  </a:cxn>
                  <a:cxn ang="0">
                    <a:pos x="12" y="2098"/>
                  </a:cxn>
                  <a:cxn ang="0">
                    <a:pos x="12" y="2098"/>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latin typeface="Verdana" pitchFamily="-105" charset="0"/>
                  <a:ea typeface="+mn-ea"/>
                  <a:cs typeface="+mn-cs"/>
                </a:endParaRPr>
              </a:p>
            </p:txBody>
          </p:sp>
          <p:sp>
            <p:nvSpPr>
              <p:cNvPr id="40" name="Freeform 19"/>
              <p:cNvSpPr>
                <a:spLocks/>
              </p:cNvSpPr>
              <p:nvPr userDrawn="1"/>
            </p:nvSpPr>
            <p:spPr bwMode="hidden">
              <a:xfrm>
                <a:off x="288" y="0"/>
                <a:ext cx="840" cy="4316"/>
              </a:xfrm>
              <a:custGeom>
                <a:avLst/>
                <a:gdLst/>
                <a:ahLst/>
                <a:cxnLst>
                  <a:cxn ang="0">
                    <a:pos x="18" y="1948"/>
                  </a:cxn>
                  <a:cxn ang="0">
                    <a:pos x="48" y="1708"/>
                  </a:cxn>
                  <a:cxn ang="0">
                    <a:pos x="96" y="1475"/>
                  </a:cxn>
                  <a:cxn ang="0">
                    <a:pos x="161" y="1235"/>
                  </a:cxn>
                  <a:cxn ang="0">
                    <a:pos x="251" y="995"/>
                  </a:cxn>
                  <a:cxn ang="0">
                    <a:pos x="365" y="755"/>
                  </a:cxn>
                  <a:cxn ang="0">
                    <a:pos x="496" y="510"/>
                  </a:cxn>
                  <a:cxn ang="0">
                    <a:pos x="658" y="258"/>
                  </a:cxn>
                  <a:cxn ang="0">
                    <a:pos x="741" y="132"/>
                  </a:cxn>
                  <a:cxn ang="0">
                    <a:pos x="837" y="0"/>
                  </a:cxn>
                  <a:cxn ang="0">
                    <a:pos x="825" y="0"/>
                  </a:cxn>
                  <a:cxn ang="0">
                    <a:pos x="729" y="132"/>
                  </a:cxn>
                  <a:cxn ang="0">
                    <a:pos x="640" y="258"/>
                  </a:cxn>
                  <a:cxn ang="0">
                    <a:pos x="562" y="384"/>
                  </a:cxn>
                  <a:cxn ang="0">
                    <a:pos x="484" y="510"/>
                  </a:cxn>
                  <a:cxn ang="0">
                    <a:pos x="353" y="755"/>
                  </a:cxn>
                  <a:cxn ang="0">
                    <a:pos x="239" y="995"/>
                  </a:cxn>
                  <a:cxn ang="0">
                    <a:pos x="150" y="1235"/>
                  </a:cxn>
                  <a:cxn ang="0">
                    <a:pos x="84" y="1469"/>
                  </a:cxn>
                  <a:cxn ang="0">
                    <a:pos x="36" y="1702"/>
                  </a:cxn>
                  <a:cxn ang="0">
                    <a:pos x="6" y="1942"/>
                  </a:cxn>
                  <a:cxn ang="0">
                    <a:pos x="0" y="2200"/>
                  </a:cxn>
                  <a:cxn ang="0">
                    <a:pos x="12" y="2470"/>
                  </a:cxn>
                  <a:cxn ang="0">
                    <a:pos x="48" y="2739"/>
                  </a:cxn>
                  <a:cxn ang="0">
                    <a:pos x="114" y="3027"/>
                  </a:cxn>
                  <a:cxn ang="0">
                    <a:pos x="150" y="3171"/>
                  </a:cxn>
                  <a:cxn ang="0">
                    <a:pos x="197" y="3321"/>
                  </a:cxn>
                  <a:cxn ang="0">
                    <a:pos x="245" y="3477"/>
                  </a:cxn>
                  <a:cxn ang="0">
                    <a:pos x="305" y="3639"/>
                  </a:cxn>
                  <a:cxn ang="0">
                    <a:pos x="365" y="3800"/>
                  </a:cxn>
                  <a:cxn ang="0">
                    <a:pos x="437" y="3968"/>
                  </a:cxn>
                  <a:cxn ang="0">
                    <a:pos x="508" y="4136"/>
                  </a:cxn>
                  <a:cxn ang="0">
                    <a:pos x="592" y="4316"/>
                  </a:cxn>
                  <a:cxn ang="0">
                    <a:pos x="604" y="4316"/>
                  </a:cxn>
                  <a:cxn ang="0">
                    <a:pos x="520" y="4136"/>
                  </a:cxn>
                  <a:cxn ang="0">
                    <a:pos x="448" y="3968"/>
                  </a:cxn>
                  <a:cxn ang="0">
                    <a:pos x="377" y="3800"/>
                  </a:cxn>
                  <a:cxn ang="0">
                    <a:pos x="317" y="3639"/>
                  </a:cxn>
                  <a:cxn ang="0">
                    <a:pos x="257" y="3477"/>
                  </a:cxn>
                  <a:cxn ang="0">
                    <a:pos x="209" y="3327"/>
                  </a:cxn>
                  <a:cxn ang="0">
                    <a:pos x="161" y="3171"/>
                  </a:cxn>
                  <a:cxn ang="0">
                    <a:pos x="126" y="3027"/>
                  </a:cxn>
                  <a:cxn ang="0">
                    <a:pos x="60" y="2739"/>
                  </a:cxn>
                  <a:cxn ang="0">
                    <a:pos x="24" y="2470"/>
                  </a:cxn>
                  <a:cxn ang="0">
                    <a:pos x="12" y="2206"/>
                  </a:cxn>
                  <a:cxn ang="0">
                    <a:pos x="18" y="1948"/>
                  </a:cxn>
                  <a:cxn ang="0">
                    <a:pos x="18" y="1948"/>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latin typeface="Verdana" pitchFamily="-105" charset="0"/>
                  <a:ea typeface="+mn-ea"/>
                  <a:cs typeface="+mn-cs"/>
                </a:endParaRPr>
              </a:p>
            </p:txBody>
          </p:sp>
        </p:grpSp>
        <p:sp>
          <p:nvSpPr>
            <p:cNvPr id="9" name="Freeform 20"/>
            <p:cNvSpPr>
              <a:spLocks/>
            </p:cNvSpPr>
            <p:nvPr/>
          </p:nvSpPr>
          <p:spPr bwMode="hidden">
            <a:xfrm>
              <a:off x="6" y="2901"/>
              <a:ext cx="606" cy="1415"/>
            </a:xfrm>
            <a:custGeom>
              <a:avLst/>
              <a:gdLst/>
              <a:ahLst/>
              <a:cxnLst>
                <a:cxn ang="0">
                  <a:pos x="0" y="54"/>
                </a:cxn>
                <a:cxn ang="0">
                  <a:pos x="42" y="228"/>
                </a:cxn>
                <a:cxn ang="0">
                  <a:pos x="96" y="402"/>
                </a:cxn>
                <a:cxn ang="0">
                  <a:pos x="161" y="576"/>
                </a:cxn>
                <a:cxn ang="0">
                  <a:pos x="227" y="744"/>
                </a:cxn>
                <a:cxn ang="0">
                  <a:pos x="305" y="917"/>
                </a:cxn>
                <a:cxn ang="0">
                  <a:pos x="389" y="1085"/>
                </a:cxn>
                <a:cxn ang="0">
                  <a:pos x="484" y="1253"/>
                </a:cxn>
                <a:cxn ang="0">
                  <a:pos x="586" y="1415"/>
                </a:cxn>
                <a:cxn ang="0">
                  <a:pos x="604" y="1415"/>
                </a:cxn>
                <a:cxn ang="0">
                  <a:pos x="496" y="1247"/>
                </a:cxn>
                <a:cxn ang="0">
                  <a:pos x="401" y="1073"/>
                </a:cxn>
                <a:cxn ang="0">
                  <a:pos x="311" y="899"/>
                </a:cxn>
                <a:cxn ang="0">
                  <a:pos x="233" y="720"/>
                </a:cxn>
                <a:cxn ang="0">
                  <a:pos x="161" y="546"/>
                </a:cxn>
                <a:cxn ang="0">
                  <a:pos x="102" y="366"/>
                </a:cxn>
                <a:cxn ang="0">
                  <a:pos x="48" y="180"/>
                </a:cxn>
                <a:cxn ang="0">
                  <a:pos x="0" y="0"/>
                </a:cxn>
                <a:cxn ang="0">
                  <a:pos x="0" y="54"/>
                </a:cxn>
                <a:cxn ang="0">
                  <a:pos x="0" y="54"/>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latin typeface="Verdana" pitchFamily="-105" charset="0"/>
                <a:ea typeface="+mn-ea"/>
                <a:cs typeface="+mn-cs"/>
              </a:endParaRPr>
            </a:p>
          </p:txBody>
        </p:sp>
        <p:sp>
          <p:nvSpPr>
            <p:cNvPr id="10" name="Freeform 21"/>
            <p:cNvSpPr>
              <a:spLocks/>
            </p:cNvSpPr>
            <p:nvPr/>
          </p:nvSpPr>
          <p:spPr bwMode="hidden">
            <a:xfrm>
              <a:off x="6" y="3890"/>
              <a:ext cx="228" cy="426"/>
            </a:xfrm>
            <a:custGeom>
              <a:avLst/>
              <a:gdLst/>
              <a:ahLst/>
              <a:cxnLst>
                <a:cxn ang="0">
                  <a:pos x="0" y="30"/>
                </a:cxn>
                <a:cxn ang="0">
                  <a:pos x="108" y="240"/>
                </a:cxn>
                <a:cxn ang="0">
                  <a:pos x="215" y="426"/>
                </a:cxn>
                <a:cxn ang="0">
                  <a:pos x="227" y="426"/>
                </a:cxn>
                <a:cxn ang="0">
                  <a:pos x="167" y="330"/>
                </a:cxn>
                <a:cxn ang="0">
                  <a:pos x="114" y="222"/>
                </a:cxn>
                <a:cxn ang="0">
                  <a:pos x="0" y="0"/>
                </a:cxn>
                <a:cxn ang="0">
                  <a:pos x="0" y="30"/>
                </a:cxn>
                <a:cxn ang="0">
                  <a:pos x="0" y="30"/>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latin typeface="Verdana" pitchFamily="-105" charset="0"/>
                <a:ea typeface="+mn-ea"/>
                <a:cs typeface="+mn-cs"/>
              </a:endParaRPr>
            </a:p>
          </p:txBody>
        </p:sp>
        <p:sp>
          <p:nvSpPr>
            <p:cNvPr id="11" name="Freeform 22"/>
            <p:cNvSpPr>
              <a:spLocks/>
            </p:cNvSpPr>
            <p:nvPr/>
          </p:nvSpPr>
          <p:spPr bwMode="hidden">
            <a:xfrm>
              <a:off x="4776" y="0"/>
              <a:ext cx="984" cy="1786"/>
            </a:xfrm>
            <a:custGeom>
              <a:avLst/>
              <a:gdLst/>
              <a:ahLst/>
              <a:cxnLst>
                <a:cxn ang="0">
                  <a:pos x="981" y="1786"/>
                </a:cxn>
                <a:cxn ang="0">
                  <a:pos x="981" y="1720"/>
                </a:cxn>
                <a:cxn ang="0">
                  <a:pos x="969" y="1666"/>
                </a:cxn>
                <a:cxn ang="0">
                  <a:pos x="957" y="1613"/>
                </a:cxn>
                <a:cxn ang="0">
                  <a:pos x="921" y="1487"/>
                </a:cxn>
                <a:cxn ang="0">
                  <a:pos x="885" y="1361"/>
                </a:cxn>
                <a:cxn ang="0">
                  <a:pos x="796" y="1121"/>
                </a:cxn>
                <a:cxn ang="0">
                  <a:pos x="682" y="899"/>
                </a:cxn>
                <a:cxn ang="0">
                  <a:pos x="562" y="689"/>
                </a:cxn>
                <a:cxn ang="0">
                  <a:pos x="431" y="498"/>
                </a:cxn>
                <a:cxn ang="0">
                  <a:pos x="293" y="318"/>
                </a:cxn>
                <a:cxn ang="0">
                  <a:pos x="150" y="150"/>
                </a:cxn>
                <a:cxn ang="0">
                  <a:pos x="12" y="0"/>
                </a:cxn>
                <a:cxn ang="0">
                  <a:pos x="0" y="0"/>
                </a:cxn>
                <a:cxn ang="0">
                  <a:pos x="138" y="150"/>
                </a:cxn>
                <a:cxn ang="0">
                  <a:pos x="275" y="318"/>
                </a:cxn>
                <a:cxn ang="0">
                  <a:pos x="413" y="498"/>
                </a:cxn>
                <a:cxn ang="0">
                  <a:pos x="545" y="689"/>
                </a:cxn>
                <a:cxn ang="0">
                  <a:pos x="670" y="899"/>
                </a:cxn>
                <a:cxn ang="0">
                  <a:pos x="778" y="1121"/>
                </a:cxn>
                <a:cxn ang="0">
                  <a:pos x="873" y="1361"/>
                </a:cxn>
                <a:cxn ang="0">
                  <a:pos x="909" y="1487"/>
                </a:cxn>
                <a:cxn ang="0">
                  <a:pos x="945" y="1619"/>
                </a:cxn>
                <a:cxn ang="0">
                  <a:pos x="963" y="1702"/>
                </a:cxn>
                <a:cxn ang="0">
                  <a:pos x="981" y="1786"/>
                </a:cxn>
                <a:cxn ang="0">
                  <a:pos x="981" y="1786"/>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defRPr/>
              </a:pPr>
              <a:endParaRPr lang="en-US">
                <a:latin typeface="Verdana" pitchFamily="-105" charset="0"/>
                <a:ea typeface="+mn-ea"/>
                <a:cs typeface="+mn-cs"/>
              </a:endParaRPr>
            </a:p>
          </p:txBody>
        </p:sp>
        <p:sp>
          <p:nvSpPr>
            <p:cNvPr id="12" name="Freeform 23"/>
            <p:cNvSpPr>
              <a:spLocks/>
            </p:cNvSpPr>
            <p:nvPr/>
          </p:nvSpPr>
          <p:spPr bwMode="hidden">
            <a:xfrm>
              <a:off x="5041" y="0"/>
              <a:ext cx="719" cy="845"/>
            </a:xfrm>
            <a:custGeom>
              <a:avLst/>
              <a:gdLst>
                <a:gd name="T0" fmla="*/ 733 w 717"/>
                <a:gd name="T1" fmla="*/ 845 h 845"/>
                <a:gd name="T2" fmla="*/ 733 w 717"/>
                <a:gd name="T3" fmla="*/ 821 h 845"/>
                <a:gd name="T4" fmla="*/ 590 w 717"/>
                <a:gd name="T5" fmla="*/ 605 h 845"/>
                <a:gd name="T6" fmla="*/ 414 w 717"/>
                <a:gd name="T7" fmla="*/ 396 h 845"/>
                <a:gd name="T8" fmla="*/ 229 w 717"/>
                <a:gd name="T9" fmla="*/ 192 h 845"/>
                <a:gd name="T10" fmla="*/ 17 w 717"/>
                <a:gd name="T11" fmla="*/ 0 h 845"/>
                <a:gd name="T12" fmla="*/ 0 w 717"/>
                <a:gd name="T13" fmla="*/ 0 h 845"/>
                <a:gd name="T14" fmla="*/ 217 w 717"/>
                <a:gd name="T15" fmla="*/ 198 h 845"/>
                <a:gd name="T16" fmla="*/ 408 w 717"/>
                <a:gd name="T17" fmla="*/ 408 h 845"/>
                <a:gd name="T18" fmla="*/ 584 w 717"/>
                <a:gd name="T19" fmla="*/ 623 h 845"/>
                <a:gd name="T20" fmla="*/ 733 w 717"/>
                <a:gd name="T21" fmla="*/ 845 h 845"/>
                <a:gd name="T22" fmla="*/ 733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3" name="Freeform 24"/>
            <p:cNvSpPr>
              <a:spLocks/>
            </p:cNvSpPr>
            <p:nvPr/>
          </p:nvSpPr>
          <p:spPr bwMode="hidden">
            <a:xfrm>
              <a:off x="5352" y="0"/>
              <a:ext cx="408" cy="414"/>
            </a:xfrm>
            <a:custGeom>
              <a:avLst/>
              <a:gdLst>
                <a:gd name="T0" fmla="*/ 415 w 407"/>
                <a:gd name="T1" fmla="*/ 414 h 414"/>
                <a:gd name="T2" fmla="*/ 415 w 407"/>
                <a:gd name="T3" fmla="*/ 396 h 414"/>
                <a:gd name="T4" fmla="*/ 230 w 407"/>
                <a:gd name="T5" fmla="*/ 192 h 414"/>
                <a:gd name="T6" fmla="*/ 12 w 407"/>
                <a:gd name="T7" fmla="*/ 0 h 414"/>
                <a:gd name="T8" fmla="*/ 0 w 407"/>
                <a:gd name="T9" fmla="*/ 0 h 414"/>
                <a:gd name="T10" fmla="*/ 108 w 407"/>
                <a:gd name="T11" fmla="*/ 102 h 414"/>
                <a:gd name="T12" fmla="*/ 224 w 407"/>
                <a:gd name="T13" fmla="*/ 204 h 414"/>
                <a:gd name="T14" fmla="*/ 415 w 407"/>
                <a:gd name="T15" fmla="*/ 414 h 414"/>
                <a:gd name="T16" fmla="*/ 415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4" name="Freeform 25"/>
            <p:cNvSpPr>
              <a:spLocks/>
            </p:cNvSpPr>
            <p:nvPr/>
          </p:nvSpPr>
          <p:spPr bwMode="hidden">
            <a:xfrm>
              <a:off x="6" y="0"/>
              <a:ext cx="858" cy="1409"/>
            </a:xfrm>
            <a:custGeom>
              <a:avLst/>
              <a:gdLst/>
              <a:ahLst/>
              <a:cxnLst>
                <a:cxn ang="0">
                  <a:pos x="0" y="1361"/>
                </a:cxn>
                <a:cxn ang="0">
                  <a:pos x="0" y="1409"/>
                </a:cxn>
                <a:cxn ang="0">
                  <a:pos x="54" y="1211"/>
                </a:cxn>
                <a:cxn ang="0">
                  <a:pos x="126" y="1013"/>
                </a:cxn>
                <a:cxn ang="0">
                  <a:pos x="215" y="827"/>
                </a:cxn>
                <a:cxn ang="0">
                  <a:pos x="311" y="647"/>
                </a:cxn>
                <a:cxn ang="0">
                  <a:pos x="431" y="474"/>
                </a:cxn>
                <a:cxn ang="0">
                  <a:pos x="556" y="312"/>
                </a:cxn>
                <a:cxn ang="0">
                  <a:pos x="700" y="150"/>
                </a:cxn>
                <a:cxn ang="0">
                  <a:pos x="855" y="0"/>
                </a:cxn>
                <a:cxn ang="0">
                  <a:pos x="837" y="0"/>
                </a:cxn>
                <a:cxn ang="0">
                  <a:pos x="688" y="144"/>
                </a:cxn>
                <a:cxn ang="0">
                  <a:pos x="550" y="300"/>
                </a:cxn>
                <a:cxn ang="0">
                  <a:pos x="425" y="462"/>
                </a:cxn>
                <a:cxn ang="0">
                  <a:pos x="311" y="629"/>
                </a:cxn>
                <a:cxn ang="0">
                  <a:pos x="215" y="803"/>
                </a:cxn>
                <a:cxn ang="0">
                  <a:pos x="132" y="983"/>
                </a:cxn>
                <a:cxn ang="0">
                  <a:pos x="60" y="1169"/>
                </a:cxn>
                <a:cxn ang="0">
                  <a:pos x="0" y="1361"/>
                </a:cxn>
                <a:cxn ang="0">
                  <a:pos x="0" y="1361"/>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defRPr/>
              </a:pPr>
              <a:endParaRPr lang="en-US">
                <a:latin typeface="Verdana" pitchFamily="-105" charset="0"/>
                <a:ea typeface="+mn-ea"/>
                <a:cs typeface="+mn-cs"/>
              </a:endParaRPr>
            </a:p>
          </p:txBody>
        </p:sp>
        <p:sp>
          <p:nvSpPr>
            <p:cNvPr id="15" name="Freeform 26"/>
            <p:cNvSpPr>
              <a:spLocks/>
            </p:cNvSpPr>
            <p:nvPr/>
          </p:nvSpPr>
          <p:spPr bwMode="hidden">
            <a:xfrm>
              <a:off x="6" y="0"/>
              <a:ext cx="588" cy="599"/>
            </a:xfrm>
            <a:custGeom>
              <a:avLst/>
              <a:gdLst>
                <a:gd name="T0" fmla="*/ 602 w 586"/>
                <a:gd name="T1" fmla="*/ 0 h 599"/>
                <a:gd name="T2" fmla="*/ 584 w 586"/>
                <a:gd name="T3" fmla="*/ 0 h 599"/>
                <a:gd name="T4" fmla="*/ 415 w 586"/>
                <a:gd name="T5" fmla="*/ 132 h 599"/>
                <a:gd name="T6" fmla="*/ 265 w 586"/>
                <a:gd name="T7" fmla="*/ 270 h 599"/>
                <a:gd name="T8" fmla="*/ 120 w 586"/>
                <a:gd name="T9" fmla="*/ 420 h 599"/>
                <a:gd name="T10" fmla="*/ 0 w 586"/>
                <a:gd name="T11" fmla="*/ 575 h 599"/>
                <a:gd name="T12" fmla="*/ 0 w 586"/>
                <a:gd name="T13" fmla="*/ 599 h 599"/>
                <a:gd name="T14" fmla="*/ 120 w 586"/>
                <a:gd name="T15" fmla="*/ 432 h 599"/>
                <a:gd name="T16" fmla="*/ 265 w 586"/>
                <a:gd name="T17" fmla="*/ 282 h 599"/>
                <a:gd name="T18" fmla="*/ 421 w 586"/>
                <a:gd name="T19" fmla="*/ 138 h 599"/>
                <a:gd name="T20" fmla="*/ 602 w 586"/>
                <a:gd name="T21" fmla="*/ 0 h 599"/>
                <a:gd name="T22" fmla="*/ 602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6" name="Freeform 27"/>
            <p:cNvSpPr>
              <a:spLocks/>
            </p:cNvSpPr>
            <p:nvPr/>
          </p:nvSpPr>
          <p:spPr bwMode="hidden">
            <a:xfrm>
              <a:off x="6" y="0"/>
              <a:ext cx="270" cy="252"/>
            </a:xfrm>
            <a:custGeom>
              <a:avLst/>
              <a:gdLst>
                <a:gd name="T0" fmla="*/ 277 w 269"/>
                <a:gd name="T1" fmla="*/ 0 h 252"/>
                <a:gd name="T2" fmla="*/ 259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77 w 269"/>
                <a:gd name="T15" fmla="*/ 0 h 252"/>
                <a:gd name="T16" fmla="*/ 277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7" name="Line 28"/>
            <p:cNvSpPr>
              <a:spLocks noChangeShapeType="1"/>
            </p:cNvSpPr>
            <p:nvPr/>
          </p:nvSpPr>
          <p:spPr bwMode="hidden">
            <a:xfrm>
              <a:off x="1" y="2749"/>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8" name="Line 29"/>
            <p:cNvSpPr>
              <a:spLocks noChangeShapeType="1"/>
            </p:cNvSpPr>
            <p:nvPr/>
          </p:nvSpPr>
          <p:spPr bwMode="hidden">
            <a:xfrm>
              <a:off x="1" y="2356"/>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9" name="Line 30"/>
            <p:cNvSpPr>
              <a:spLocks noChangeShapeType="1"/>
            </p:cNvSpPr>
            <p:nvPr/>
          </p:nvSpPr>
          <p:spPr bwMode="hidden">
            <a:xfrm>
              <a:off x="1" y="3142"/>
              <a:ext cx="5758" cy="0"/>
            </a:xfrm>
            <a:prstGeom prst="line">
              <a:avLst/>
            </a:prstGeom>
            <a:noFill/>
            <a:ln w="15875">
              <a:solidFill>
                <a:schemeClr val="bg2"/>
              </a:solidFill>
              <a:round/>
              <a:headEnd/>
              <a:tailEnd/>
            </a:ln>
            <a:extLst>
              <a:ext uri="{909E8E84-426E-40dd-AFC4-6F175D3DCCD1}">
                <a14:hiddenFill xmlns:a14="http://schemas.microsoft.com/office/drawing/2010/main" xmlns="">
                  <a:noFill/>
                </a14:hiddenFill>
              </a:ext>
            </a:extLst>
          </p:spPr>
          <p:txBody>
            <a:bodyPr/>
            <a:lstStyle/>
            <a:p>
              <a:endParaRPr lang="en-US"/>
            </a:p>
          </p:txBody>
        </p:sp>
        <p:grpSp>
          <p:nvGrpSpPr>
            <p:cNvPr id="20" name="Group 31"/>
            <p:cNvGrpSpPr>
              <a:grpSpLocks/>
            </p:cNvGrpSpPr>
            <p:nvPr/>
          </p:nvGrpSpPr>
          <p:grpSpPr bwMode="auto">
            <a:xfrm>
              <a:off x="1" y="392"/>
              <a:ext cx="5758" cy="1571"/>
              <a:chOff x="1" y="392"/>
              <a:chExt cx="5758" cy="1571"/>
            </a:xfrm>
          </p:grpSpPr>
          <p:sp>
            <p:nvSpPr>
              <p:cNvPr id="23" name="Line 32"/>
              <p:cNvSpPr>
                <a:spLocks noChangeShapeType="1"/>
              </p:cNvSpPr>
              <p:nvPr userDrawn="1"/>
            </p:nvSpPr>
            <p:spPr bwMode="hidden">
              <a:xfrm>
                <a:off x="1" y="784"/>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4" name="Line 33"/>
              <p:cNvSpPr>
                <a:spLocks noChangeShapeType="1"/>
              </p:cNvSpPr>
              <p:nvPr userDrawn="1"/>
            </p:nvSpPr>
            <p:spPr bwMode="hidden">
              <a:xfrm>
                <a:off x="1" y="1963"/>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5" name="Line 34"/>
              <p:cNvSpPr>
                <a:spLocks noChangeShapeType="1"/>
              </p:cNvSpPr>
              <p:nvPr userDrawn="1"/>
            </p:nvSpPr>
            <p:spPr bwMode="hidden">
              <a:xfrm>
                <a:off x="1" y="1570"/>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6" name="Line 35"/>
              <p:cNvSpPr>
                <a:spLocks noChangeShapeType="1"/>
              </p:cNvSpPr>
              <p:nvPr userDrawn="1"/>
            </p:nvSpPr>
            <p:spPr bwMode="hidden">
              <a:xfrm>
                <a:off x="1" y="1177"/>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7" name="Line 36"/>
              <p:cNvSpPr>
                <a:spLocks noChangeShapeType="1"/>
              </p:cNvSpPr>
              <p:nvPr userDrawn="1"/>
            </p:nvSpPr>
            <p:spPr bwMode="hidden">
              <a:xfrm>
                <a:off x="1" y="392"/>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grpSp>
        <p:sp>
          <p:nvSpPr>
            <p:cNvPr id="21" name="Line 37"/>
            <p:cNvSpPr>
              <a:spLocks noChangeShapeType="1"/>
            </p:cNvSpPr>
            <p:nvPr/>
          </p:nvSpPr>
          <p:spPr bwMode="hidden">
            <a:xfrm>
              <a:off x="1" y="3928"/>
              <a:ext cx="5758" cy="0"/>
            </a:xfrm>
            <a:prstGeom prst="line">
              <a:avLst/>
            </a:prstGeom>
            <a:noFill/>
            <a:ln w="15875">
              <a:solidFill>
                <a:schemeClr val="bg2"/>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2" name="Line 38"/>
            <p:cNvSpPr>
              <a:spLocks noChangeShapeType="1"/>
            </p:cNvSpPr>
            <p:nvPr/>
          </p:nvSpPr>
          <p:spPr bwMode="hidden">
            <a:xfrm>
              <a:off x="1" y="3535"/>
              <a:ext cx="5758" cy="0"/>
            </a:xfrm>
            <a:prstGeom prst="line">
              <a:avLst/>
            </a:prstGeom>
            <a:noFill/>
            <a:ln w="15875">
              <a:solidFill>
                <a:schemeClr val="bg2"/>
              </a:solidFill>
              <a:round/>
              <a:headEnd/>
              <a:tailEnd/>
            </a:ln>
            <a:extLst>
              <a:ext uri="{909E8E84-426E-40dd-AFC4-6F175D3DCCD1}">
                <a14:hiddenFill xmlns:a14="http://schemas.microsoft.com/office/drawing/2010/main" xmlns="">
                  <a:noFill/>
                </a14:hiddenFill>
              </a:ext>
            </a:extLst>
          </p:spPr>
          <p:txBody>
            <a:bodyPr/>
            <a:lstStyle/>
            <a:p>
              <a:endParaRPr lang="en-US"/>
            </a:p>
          </p:txBody>
        </p:sp>
      </p:grpSp>
      <p:sp>
        <p:nvSpPr>
          <p:cNvPr id="9255" name="Rectangle 39"/>
          <p:cNvSpPr>
            <a:spLocks noGrp="1" noChangeArrowheads="1"/>
          </p:cNvSpPr>
          <p:nvPr>
            <p:ph type="ctrTitle" sz="quarter"/>
          </p:nvPr>
        </p:nvSpPr>
        <p:spPr>
          <a:xfrm>
            <a:off x="685800" y="1692275"/>
            <a:ext cx="7772400" cy="1736725"/>
          </a:xfrm>
        </p:spPr>
        <p:txBody>
          <a:bodyPr anchor="b"/>
          <a:lstStyle>
            <a:lvl1pPr>
              <a:defRPr sz="5400"/>
            </a:lvl1pPr>
          </a:lstStyle>
          <a:p>
            <a:r>
              <a:rPr lang="en-US"/>
              <a:t>Click to edit Master title style</a:t>
            </a:r>
          </a:p>
        </p:txBody>
      </p:sp>
      <p:sp>
        <p:nvSpPr>
          <p:cNvPr id="9256" name="Rectangle 40"/>
          <p:cNvSpPr>
            <a:spLocks noGrp="1" noChangeArrowheads="1"/>
          </p:cNvSpPr>
          <p:nvPr>
            <p:ph type="subTitle" sz="quarter" idx="1"/>
          </p:nvPr>
        </p:nvSpPr>
        <p:spPr>
          <a:xfrm>
            <a:off x="1371600" y="3886200"/>
            <a:ext cx="6400800" cy="1752600"/>
          </a:xfrm>
        </p:spPr>
        <p:txBody>
          <a:bodyPr/>
          <a:lstStyle>
            <a:lvl1pPr marL="0" indent="0" algn="ctr">
              <a:buFont typeface="Wingdings" pitchFamily="-105" charset="2"/>
              <a:buNone/>
              <a:defRPr/>
            </a:lvl1pPr>
          </a:lstStyle>
          <a:p>
            <a:r>
              <a:rPr lang="en-US"/>
              <a:t>Click to edit Master subtitle style</a:t>
            </a:r>
          </a:p>
        </p:txBody>
      </p:sp>
      <p:sp>
        <p:nvSpPr>
          <p:cNvPr id="41" name="Rectangle 41"/>
          <p:cNvSpPr>
            <a:spLocks noGrp="1" noChangeArrowheads="1"/>
          </p:cNvSpPr>
          <p:nvPr>
            <p:ph type="dt" sz="quarter" idx="10"/>
          </p:nvPr>
        </p:nvSpPr>
        <p:spPr/>
        <p:txBody>
          <a:bodyPr/>
          <a:lstStyle>
            <a:lvl1pPr>
              <a:defRPr/>
            </a:lvl1pPr>
          </a:lstStyle>
          <a:p>
            <a:pPr>
              <a:defRPr/>
            </a:pPr>
            <a:endParaRPr lang="en-US"/>
          </a:p>
        </p:txBody>
      </p:sp>
      <p:sp>
        <p:nvSpPr>
          <p:cNvPr id="42" name="Rectangle 42"/>
          <p:cNvSpPr>
            <a:spLocks noGrp="1" noChangeArrowheads="1"/>
          </p:cNvSpPr>
          <p:nvPr>
            <p:ph type="ftr" sz="quarter" idx="11"/>
          </p:nvPr>
        </p:nvSpPr>
        <p:spPr/>
        <p:txBody>
          <a:bodyPr/>
          <a:lstStyle>
            <a:lvl1pPr>
              <a:defRPr/>
            </a:lvl1pPr>
          </a:lstStyle>
          <a:p>
            <a:pPr>
              <a:defRPr/>
            </a:pPr>
            <a:endParaRPr lang="en-US"/>
          </a:p>
        </p:txBody>
      </p:sp>
      <p:sp>
        <p:nvSpPr>
          <p:cNvPr id="43" name="Rectangle 43"/>
          <p:cNvSpPr>
            <a:spLocks noGrp="1" noChangeArrowheads="1"/>
          </p:cNvSpPr>
          <p:nvPr>
            <p:ph type="sldNum" sz="quarter" idx="12"/>
          </p:nvPr>
        </p:nvSpPr>
        <p:spPr/>
        <p:txBody>
          <a:bodyPr/>
          <a:lstStyle>
            <a:lvl1pPr>
              <a:defRPr/>
            </a:lvl1pPr>
          </a:lstStyle>
          <a:p>
            <a:pPr>
              <a:defRPr/>
            </a:pPr>
            <a:fld id="{13F813BC-62A6-A746-8CE0-6A5CF0535412}" type="slidenum">
              <a:rPr lang="en-US"/>
              <a:pPr>
                <a:defRPr/>
              </a:pPr>
              <a:t>‹#›</a:t>
            </a:fld>
            <a:endParaRPr lang="en-US"/>
          </a:p>
        </p:txBody>
      </p:sp>
    </p:spTree>
    <p:extLst>
      <p:ext uri="{BB962C8B-B14F-4D97-AF65-F5344CB8AC3E}">
        <p14:creationId xmlns:p14="http://schemas.microsoft.com/office/powerpoint/2010/main" val="37757465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922365C6-FE7F-DE47-B46E-D5913944543D}" type="slidenum">
              <a:rPr lang="en-US"/>
              <a:pPr>
                <a:defRPr/>
              </a:pPr>
              <a:t>‹#›</a:t>
            </a:fld>
            <a:endParaRPr lang="en-US"/>
          </a:p>
        </p:txBody>
      </p:sp>
    </p:spTree>
    <p:extLst>
      <p:ext uri="{BB962C8B-B14F-4D97-AF65-F5344CB8AC3E}">
        <p14:creationId xmlns:p14="http://schemas.microsoft.com/office/powerpoint/2010/main" val="4517301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89BE5CB2-9FC4-B846-84AB-EFA5B283A884}" type="slidenum">
              <a:rPr lang="en-US"/>
              <a:pPr>
                <a:defRPr/>
              </a:pPr>
              <a:t>‹#›</a:t>
            </a:fld>
            <a:endParaRPr lang="en-US"/>
          </a:p>
        </p:txBody>
      </p:sp>
    </p:spTree>
    <p:extLst>
      <p:ext uri="{BB962C8B-B14F-4D97-AF65-F5344CB8AC3E}">
        <p14:creationId xmlns:p14="http://schemas.microsoft.com/office/powerpoint/2010/main" val="33892171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5867400" cy="6858000"/>
            <a:chOff x="0" y="0"/>
            <a:chExt cx="3696" cy="4320"/>
          </a:xfrm>
        </p:grpSpPr>
        <p:sp>
          <p:nvSpPr>
            <p:cNvPr id="5" name="Rectangle 3"/>
            <p:cNvSpPr>
              <a:spLocks noChangeArrowheads="1"/>
            </p:cNvSpPr>
            <p:nvPr/>
          </p:nvSpPr>
          <p:spPr bwMode="auto">
            <a:xfrm>
              <a:off x="0" y="0"/>
              <a:ext cx="2880"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kumimoji="1" lang="en-US" sz="2400">
                <a:latin typeface="Times New Roman" charset="0"/>
              </a:endParaRPr>
            </a:p>
          </p:txBody>
        </p:sp>
        <p:sp>
          <p:nvSpPr>
            <p:cNvPr id="6" name="AutoShape 4"/>
            <p:cNvSpPr>
              <a:spLocks noChangeArrowheads="1"/>
            </p:cNvSpPr>
            <p:nvPr/>
          </p:nvSpPr>
          <p:spPr bwMode="white">
            <a:xfrm>
              <a:off x="432" y="624"/>
              <a:ext cx="3264" cy="1200"/>
            </a:xfrm>
            <a:prstGeom prst="roundRect">
              <a:avLst>
                <a:gd name="adj" fmla="val 50000"/>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kumimoji="1" lang="en-US" sz="2400">
                <a:latin typeface="Times New Roman" charset="0"/>
              </a:endParaRPr>
            </a:p>
          </p:txBody>
        </p:sp>
      </p:grpSp>
      <p:grpSp>
        <p:nvGrpSpPr>
          <p:cNvPr id="7" name="Group 5"/>
          <p:cNvGrpSpPr>
            <a:grpSpLocks/>
          </p:cNvGrpSpPr>
          <p:nvPr/>
        </p:nvGrpSpPr>
        <p:grpSpPr bwMode="auto">
          <a:xfrm>
            <a:off x="3632200" y="4889500"/>
            <a:ext cx="4876800" cy="319088"/>
            <a:chOff x="2288" y="3080"/>
            <a:chExt cx="3072" cy="201"/>
          </a:xfrm>
        </p:grpSpPr>
        <p:sp>
          <p:nvSpPr>
            <p:cNvPr id="8" name="AutoShape 6"/>
            <p:cNvSpPr>
              <a:spLocks noChangeArrowheads="1"/>
            </p:cNvSpPr>
            <p:nvPr/>
          </p:nvSpPr>
          <p:spPr bwMode="auto">
            <a:xfrm flipH="1">
              <a:off x="2288" y="3080"/>
              <a:ext cx="2914" cy="200"/>
            </a:xfrm>
            <a:prstGeom prst="roundRect">
              <a:avLst>
                <a:gd name="adj" fmla="val 0"/>
              </a:avLst>
            </a:prstGeom>
            <a:solidFill>
              <a:schemeClr va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9" name="AutoShape 7"/>
            <p:cNvSpPr>
              <a:spLocks noChangeArrowheads="1"/>
            </p:cNvSpPr>
            <p:nvPr/>
          </p:nvSpPr>
          <p:spPr bwMode="auto">
            <a:xfrm>
              <a:off x="5196" y="3080"/>
              <a:ext cx="164" cy="201"/>
            </a:xfrm>
            <a:prstGeom prst="flowChartDelay">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sp>
        <p:nvSpPr>
          <p:cNvPr id="38920" name="Rectangle 8"/>
          <p:cNvSpPr>
            <a:spLocks noGrp="1" noChangeArrowheads="1"/>
          </p:cNvSpPr>
          <p:nvPr>
            <p:ph type="subTitle" idx="1"/>
          </p:nvPr>
        </p:nvSpPr>
        <p:spPr>
          <a:xfrm>
            <a:off x="4673600" y="2927350"/>
            <a:ext cx="4013200" cy="1822450"/>
          </a:xfrm>
        </p:spPr>
        <p:txBody>
          <a:bodyPr anchor="b"/>
          <a:lstStyle>
            <a:lvl1pPr marL="0" indent="0">
              <a:buFont typeface="Wingdings" pitchFamily="-105" charset="2"/>
              <a:buNone/>
              <a:defRPr>
                <a:solidFill>
                  <a:schemeClr val="tx2"/>
                </a:solidFill>
              </a:defRPr>
            </a:lvl1pPr>
          </a:lstStyle>
          <a:p>
            <a:r>
              <a:rPr lang="en-US"/>
              <a:t>Click to edit Master subtitle style</a:t>
            </a:r>
          </a:p>
        </p:txBody>
      </p:sp>
      <p:sp>
        <p:nvSpPr>
          <p:cNvPr id="38924" name="AutoShape 12"/>
          <p:cNvSpPr>
            <a:spLocks noGrp="1" noChangeArrowheads="1"/>
          </p:cNvSpPr>
          <p:nvPr>
            <p:ph type="ctrTitle" sz="quarter"/>
          </p:nvPr>
        </p:nvSpPr>
        <p:spPr>
          <a:xfrm>
            <a:off x="685800" y="990600"/>
            <a:ext cx="8229600" cy="1905000"/>
          </a:xfrm>
          <a:prstGeom prst="roundRect">
            <a:avLst>
              <a:gd name="adj" fmla="val 50000"/>
            </a:avLst>
          </a:prstGeom>
        </p:spPr>
        <p:txBody>
          <a:bodyPr anchor="ctr"/>
          <a:lstStyle>
            <a:lvl1pPr algn="ctr">
              <a:defRPr>
                <a:solidFill>
                  <a:schemeClr val="tx1"/>
                </a:solidFill>
              </a:defRPr>
            </a:lvl1pPr>
          </a:lstStyle>
          <a:p>
            <a:r>
              <a:rPr lang="en-US"/>
              <a:t>Click to edit Master title style</a:t>
            </a:r>
          </a:p>
        </p:txBody>
      </p:sp>
      <p:sp>
        <p:nvSpPr>
          <p:cNvPr id="10" name="Rectangle 9"/>
          <p:cNvSpPr>
            <a:spLocks noGrp="1" noChangeArrowheads="1"/>
          </p:cNvSpPr>
          <p:nvPr>
            <p:ph type="dt" sz="quarter" idx="10"/>
          </p:nvPr>
        </p:nvSpPr>
        <p:spPr/>
        <p:txBody>
          <a:bodyPr/>
          <a:lstStyle>
            <a:lvl1pPr>
              <a:defRPr>
                <a:solidFill>
                  <a:schemeClr val="bg1"/>
                </a:solidFill>
              </a:defRPr>
            </a:lvl1pPr>
          </a:lstStyle>
          <a:p>
            <a:pPr>
              <a:defRPr/>
            </a:pPr>
            <a:endParaRPr lang="en-US"/>
          </a:p>
        </p:txBody>
      </p:sp>
      <p:sp>
        <p:nvSpPr>
          <p:cNvPr id="11" name="Rectangle 10"/>
          <p:cNvSpPr>
            <a:spLocks noGrp="1" noChangeArrowheads="1"/>
          </p:cNvSpPr>
          <p:nvPr>
            <p:ph type="ftr" sz="quarter" idx="11"/>
          </p:nvPr>
        </p:nvSpPr>
        <p:spPr/>
        <p:txBody>
          <a:bodyPr/>
          <a:lstStyle>
            <a:lvl1pPr algn="r">
              <a:defRPr/>
            </a:lvl1pPr>
          </a:lstStyle>
          <a:p>
            <a:pPr>
              <a:defRPr/>
            </a:pPr>
            <a:endParaRPr lang="en-US"/>
          </a:p>
        </p:txBody>
      </p:sp>
      <p:sp>
        <p:nvSpPr>
          <p:cNvPr id="12" name="Rectangle 11"/>
          <p:cNvSpPr>
            <a:spLocks noGrp="1" noChangeArrowheads="1"/>
          </p:cNvSpPr>
          <p:nvPr>
            <p:ph type="sldNum" sz="quarter" idx="12"/>
          </p:nvPr>
        </p:nvSpPr>
        <p:spPr>
          <a:xfrm>
            <a:off x="76200" y="6248400"/>
            <a:ext cx="587375" cy="488950"/>
          </a:xfrm>
        </p:spPr>
        <p:txBody>
          <a:bodyPr anchorCtr="0"/>
          <a:lstStyle>
            <a:lvl1pPr>
              <a:defRPr/>
            </a:lvl1pPr>
          </a:lstStyle>
          <a:p>
            <a:pPr>
              <a:defRPr/>
            </a:pPr>
            <a:fld id="{E9194F9F-1037-3541-963A-EAB05F5CE3CC}" type="slidenum">
              <a:rPr lang="en-US"/>
              <a:pPr>
                <a:defRPr/>
              </a:pPr>
              <a:t>‹#›</a:t>
            </a:fld>
            <a:endParaRPr lang="en-US"/>
          </a:p>
        </p:txBody>
      </p:sp>
    </p:spTree>
    <p:extLst>
      <p:ext uri="{BB962C8B-B14F-4D97-AF65-F5344CB8AC3E}">
        <p14:creationId xmlns:p14="http://schemas.microsoft.com/office/powerpoint/2010/main" val="27009306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endParaRPr lang="en-US"/>
          </a:p>
        </p:txBody>
      </p:sp>
      <p:sp>
        <p:nvSpPr>
          <p:cNvPr id="6" name="Rectangle 13"/>
          <p:cNvSpPr>
            <a:spLocks noGrp="1" noChangeArrowheads="1"/>
          </p:cNvSpPr>
          <p:nvPr>
            <p:ph type="sldNum" sz="quarter" idx="12"/>
          </p:nvPr>
        </p:nvSpPr>
        <p:spPr>
          <a:ln/>
        </p:spPr>
        <p:txBody>
          <a:bodyPr/>
          <a:lstStyle>
            <a:lvl1pPr>
              <a:defRPr/>
            </a:lvl1pPr>
          </a:lstStyle>
          <a:p>
            <a:pPr>
              <a:defRPr/>
            </a:pPr>
            <a:fld id="{C71CE66E-97F8-CC49-AC13-88B7C0EEDDC4}" type="slidenum">
              <a:rPr lang="en-US"/>
              <a:pPr>
                <a:defRPr/>
              </a:pPr>
              <a:t>‹#›</a:t>
            </a:fld>
            <a:endParaRPr lang="en-US"/>
          </a:p>
        </p:txBody>
      </p:sp>
    </p:spTree>
    <p:extLst>
      <p:ext uri="{BB962C8B-B14F-4D97-AF65-F5344CB8AC3E}">
        <p14:creationId xmlns:p14="http://schemas.microsoft.com/office/powerpoint/2010/main" val="4672817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endParaRPr lang="en-US"/>
          </a:p>
        </p:txBody>
      </p:sp>
      <p:sp>
        <p:nvSpPr>
          <p:cNvPr id="6" name="Rectangle 13"/>
          <p:cNvSpPr>
            <a:spLocks noGrp="1" noChangeArrowheads="1"/>
          </p:cNvSpPr>
          <p:nvPr>
            <p:ph type="sldNum" sz="quarter" idx="12"/>
          </p:nvPr>
        </p:nvSpPr>
        <p:spPr>
          <a:ln/>
        </p:spPr>
        <p:txBody>
          <a:bodyPr/>
          <a:lstStyle>
            <a:lvl1pPr>
              <a:defRPr/>
            </a:lvl1pPr>
          </a:lstStyle>
          <a:p>
            <a:pPr>
              <a:defRPr/>
            </a:pPr>
            <a:fld id="{928A2596-A2C4-FA4E-A404-ECFC450E7451}" type="slidenum">
              <a:rPr lang="en-US"/>
              <a:pPr>
                <a:defRPr/>
              </a:pPr>
              <a:t>‹#›</a:t>
            </a:fld>
            <a:endParaRPr lang="en-US"/>
          </a:p>
        </p:txBody>
      </p:sp>
    </p:spTree>
    <p:extLst>
      <p:ext uri="{BB962C8B-B14F-4D97-AF65-F5344CB8AC3E}">
        <p14:creationId xmlns:p14="http://schemas.microsoft.com/office/powerpoint/2010/main" val="38368702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2362200"/>
            <a:ext cx="3770313" cy="37242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60913" y="2362200"/>
            <a:ext cx="3770312" cy="37242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p>
        </p:txBody>
      </p:sp>
      <p:sp>
        <p:nvSpPr>
          <p:cNvPr id="6" name="Rectangle 12"/>
          <p:cNvSpPr>
            <a:spLocks noGrp="1" noChangeArrowheads="1"/>
          </p:cNvSpPr>
          <p:nvPr>
            <p:ph type="ftr" sz="quarter" idx="11"/>
          </p:nvPr>
        </p:nvSpPr>
        <p:spPr>
          <a:ln/>
        </p:spPr>
        <p:txBody>
          <a:bodyPr/>
          <a:lstStyle>
            <a:lvl1pPr>
              <a:defRPr/>
            </a:lvl1pPr>
          </a:lstStyle>
          <a:p>
            <a:pPr>
              <a:defRPr/>
            </a:pPr>
            <a:endParaRPr lang="en-US"/>
          </a:p>
        </p:txBody>
      </p:sp>
      <p:sp>
        <p:nvSpPr>
          <p:cNvPr id="7" name="Rectangle 13"/>
          <p:cNvSpPr>
            <a:spLocks noGrp="1" noChangeArrowheads="1"/>
          </p:cNvSpPr>
          <p:nvPr>
            <p:ph type="sldNum" sz="quarter" idx="12"/>
          </p:nvPr>
        </p:nvSpPr>
        <p:spPr>
          <a:ln/>
        </p:spPr>
        <p:txBody>
          <a:bodyPr/>
          <a:lstStyle>
            <a:lvl1pPr>
              <a:defRPr/>
            </a:lvl1pPr>
          </a:lstStyle>
          <a:p>
            <a:pPr>
              <a:defRPr/>
            </a:pPr>
            <a:fld id="{36D508A6-F3AC-544D-8650-25A6CE13CDBB}" type="slidenum">
              <a:rPr lang="en-US"/>
              <a:pPr>
                <a:defRPr/>
              </a:pPr>
              <a:t>‹#›</a:t>
            </a:fld>
            <a:endParaRPr lang="en-US"/>
          </a:p>
        </p:txBody>
      </p:sp>
    </p:spTree>
    <p:extLst>
      <p:ext uri="{BB962C8B-B14F-4D97-AF65-F5344CB8AC3E}">
        <p14:creationId xmlns:p14="http://schemas.microsoft.com/office/powerpoint/2010/main" val="36916881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1"/>
          <p:cNvSpPr>
            <a:spLocks noGrp="1" noChangeArrowheads="1"/>
          </p:cNvSpPr>
          <p:nvPr>
            <p:ph type="dt" sz="half" idx="10"/>
          </p:nvPr>
        </p:nvSpPr>
        <p:spPr>
          <a:ln/>
        </p:spPr>
        <p:txBody>
          <a:bodyPr/>
          <a:lstStyle>
            <a:lvl1pPr>
              <a:defRPr/>
            </a:lvl1pPr>
          </a:lstStyle>
          <a:p>
            <a:pPr>
              <a:defRPr/>
            </a:pPr>
            <a:endParaRPr lang="en-US"/>
          </a:p>
        </p:txBody>
      </p:sp>
      <p:sp>
        <p:nvSpPr>
          <p:cNvPr id="8" name="Rectangle 12"/>
          <p:cNvSpPr>
            <a:spLocks noGrp="1" noChangeArrowheads="1"/>
          </p:cNvSpPr>
          <p:nvPr>
            <p:ph type="ftr" sz="quarter" idx="11"/>
          </p:nvPr>
        </p:nvSpPr>
        <p:spPr>
          <a:ln/>
        </p:spPr>
        <p:txBody>
          <a:bodyPr/>
          <a:lstStyle>
            <a:lvl1pPr>
              <a:defRPr/>
            </a:lvl1pPr>
          </a:lstStyle>
          <a:p>
            <a:pPr>
              <a:defRPr/>
            </a:pPr>
            <a:endParaRPr lang="en-US"/>
          </a:p>
        </p:txBody>
      </p:sp>
      <p:sp>
        <p:nvSpPr>
          <p:cNvPr id="9" name="Rectangle 13"/>
          <p:cNvSpPr>
            <a:spLocks noGrp="1" noChangeArrowheads="1"/>
          </p:cNvSpPr>
          <p:nvPr>
            <p:ph type="sldNum" sz="quarter" idx="12"/>
          </p:nvPr>
        </p:nvSpPr>
        <p:spPr>
          <a:ln/>
        </p:spPr>
        <p:txBody>
          <a:bodyPr/>
          <a:lstStyle>
            <a:lvl1pPr>
              <a:defRPr/>
            </a:lvl1pPr>
          </a:lstStyle>
          <a:p>
            <a:pPr>
              <a:defRPr/>
            </a:pPr>
            <a:fld id="{8C9CD258-8CDB-CA46-B5B5-66F13363D4F1}" type="slidenum">
              <a:rPr lang="en-US"/>
              <a:pPr>
                <a:defRPr/>
              </a:pPr>
              <a:t>‹#›</a:t>
            </a:fld>
            <a:endParaRPr lang="en-US"/>
          </a:p>
        </p:txBody>
      </p:sp>
    </p:spTree>
    <p:extLst>
      <p:ext uri="{BB962C8B-B14F-4D97-AF65-F5344CB8AC3E}">
        <p14:creationId xmlns:p14="http://schemas.microsoft.com/office/powerpoint/2010/main" val="26921087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1"/>
          <p:cNvSpPr>
            <a:spLocks noGrp="1" noChangeArrowheads="1"/>
          </p:cNvSpPr>
          <p:nvPr>
            <p:ph type="dt" sz="half" idx="10"/>
          </p:nvPr>
        </p:nvSpPr>
        <p:spPr>
          <a:ln/>
        </p:spPr>
        <p:txBody>
          <a:bodyPr/>
          <a:lstStyle>
            <a:lvl1pPr>
              <a:defRPr/>
            </a:lvl1pPr>
          </a:lstStyle>
          <a:p>
            <a:pPr>
              <a:defRPr/>
            </a:pPr>
            <a:endParaRPr lang="en-US"/>
          </a:p>
        </p:txBody>
      </p:sp>
      <p:sp>
        <p:nvSpPr>
          <p:cNvPr id="4" name="Rectangle 12"/>
          <p:cNvSpPr>
            <a:spLocks noGrp="1" noChangeArrowheads="1"/>
          </p:cNvSpPr>
          <p:nvPr>
            <p:ph type="ftr" sz="quarter" idx="11"/>
          </p:nvPr>
        </p:nvSpPr>
        <p:spPr>
          <a:ln/>
        </p:spPr>
        <p:txBody>
          <a:bodyPr/>
          <a:lstStyle>
            <a:lvl1pPr>
              <a:defRPr/>
            </a:lvl1pPr>
          </a:lstStyle>
          <a:p>
            <a:pPr>
              <a:defRPr/>
            </a:pPr>
            <a:endParaRPr lang="en-US"/>
          </a:p>
        </p:txBody>
      </p:sp>
      <p:sp>
        <p:nvSpPr>
          <p:cNvPr id="5" name="Rectangle 13"/>
          <p:cNvSpPr>
            <a:spLocks noGrp="1" noChangeArrowheads="1"/>
          </p:cNvSpPr>
          <p:nvPr>
            <p:ph type="sldNum" sz="quarter" idx="12"/>
          </p:nvPr>
        </p:nvSpPr>
        <p:spPr>
          <a:ln/>
        </p:spPr>
        <p:txBody>
          <a:bodyPr/>
          <a:lstStyle>
            <a:lvl1pPr>
              <a:defRPr/>
            </a:lvl1pPr>
          </a:lstStyle>
          <a:p>
            <a:pPr>
              <a:defRPr/>
            </a:pPr>
            <a:fld id="{6D2CB129-7634-7C49-BD00-3181B30BF571}" type="slidenum">
              <a:rPr lang="en-US"/>
              <a:pPr>
                <a:defRPr/>
              </a:pPr>
              <a:t>‹#›</a:t>
            </a:fld>
            <a:endParaRPr lang="en-US"/>
          </a:p>
        </p:txBody>
      </p:sp>
    </p:spTree>
    <p:extLst>
      <p:ext uri="{BB962C8B-B14F-4D97-AF65-F5344CB8AC3E}">
        <p14:creationId xmlns:p14="http://schemas.microsoft.com/office/powerpoint/2010/main" val="30829399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1"/>
          <p:cNvSpPr>
            <a:spLocks noGrp="1" noChangeArrowheads="1"/>
          </p:cNvSpPr>
          <p:nvPr>
            <p:ph type="dt" sz="half" idx="10"/>
          </p:nvPr>
        </p:nvSpPr>
        <p:spPr>
          <a:ln/>
        </p:spPr>
        <p:txBody>
          <a:bodyPr/>
          <a:lstStyle>
            <a:lvl1pPr>
              <a:defRPr/>
            </a:lvl1pPr>
          </a:lstStyle>
          <a:p>
            <a:pPr>
              <a:defRPr/>
            </a:pPr>
            <a:endParaRPr lang="en-US"/>
          </a:p>
        </p:txBody>
      </p:sp>
      <p:sp>
        <p:nvSpPr>
          <p:cNvPr id="3" name="Rectangle 12"/>
          <p:cNvSpPr>
            <a:spLocks noGrp="1" noChangeArrowheads="1"/>
          </p:cNvSpPr>
          <p:nvPr>
            <p:ph type="ftr" sz="quarter" idx="11"/>
          </p:nvPr>
        </p:nvSpPr>
        <p:spPr>
          <a:ln/>
        </p:spPr>
        <p:txBody>
          <a:bodyPr/>
          <a:lstStyle>
            <a:lvl1pPr>
              <a:defRPr/>
            </a:lvl1pPr>
          </a:lstStyle>
          <a:p>
            <a:pPr>
              <a:defRPr/>
            </a:pPr>
            <a:endParaRPr lang="en-US"/>
          </a:p>
        </p:txBody>
      </p:sp>
      <p:sp>
        <p:nvSpPr>
          <p:cNvPr id="4" name="Rectangle 13"/>
          <p:cNvSpPr>
            <a:spLocks noGrp="1" noChangeArrowheads="1"/>
          </p:cNvSpPr>
          <p:nvPr>
            <p:ph type="sldNum" sz="quarter" idx="12"/>
          </p:nvPr>
        </p:nvSpPr>
        <p:spPr>
          <a:ln/>
        </p:spPr>
        <p:txBody>
          <a:bodyPr/>
          <a:lstStyle>
            <a:lvl1pPr>
              <a:defRPr/>
            </a:lvl1pPr>
          </a:lstStyle>
          <a:p>
            <a:pPr>
              <a:defRPr/>
            </a:pPr>
            <a:fld id="{4439F6A4-CAA4-DF4E-BFD0-E724643982BF}" type="slidenum">
              <a:rPr lang="en-US"/>
              <a:pPr>
                <a:defRPr/>
              </a:pPr>
              <a:t>‹#›</a:t>
            </a:fld>
            <a:endParaRPr lang="en-US"/>
          </a:p>
        </p:txBody>
      </p:sp>
    </p:spTree>
    <p:extLst>
      <p:ext uri="{BB962C8B-B14F-4D97-AF65-F5344CB8AC3E}">
        <p14:creationId xmlns:p14="http://schemas.microsoft.com/office/powerpoint/2010/main" val="41625961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p>
        </p:txBody>
      </p:sp>
      <p:sp>
        <p:nvSpPr>
          <p:cNvPr id="6" name="Rectangle 12"/>
          <p:cNvSpPr>
            <a:spLocks noGrp="1" noChangeArrowheads="1"/>
          </p:cNvSpPr>
          <p:nvPr>
            <p:ph type="ftr" sz="quarter" idx="11"/>
          </p:nvPr>
        </p:nvSpPr>
        <p:spPr>
          <a:ln/>
        </p:spPr>
        <p:txBody>
          <a:bodyPr/>
          <a:lstStyle>
            <a:lvl1pPr>
              <a:defRPr/>
            </a:lvl1pPr>
          </a:lstStyle>
          <a:p>
            <a:pPr>
              <a:defRPr/>
            </a:pPr>
            <a:endParaRPr lang="en-US"/>
          </a:p>
        </p:txBody>
      </p:sp>
      <p:sp>
        <p:nvSpPr>
          <p:cNvPr id="7" name="Rectangle 13"/>
          <p:cNvSpPr>
            <a:spLocks noGrp="1" noChangeArrowheads="1"/>
          </p:cNvSpPr>
          <p:nvPr>
            <p:ph type="sldNum" sz="quarter" idx="12"/>
          </p:nvPr>
        </p:nvSpPr>
        <p:spPr>
          <a:ln/>
        </p:spPr>
        <p:txBody>
          <a:bodyPr/>
          <a:lstStyle>
            <a:lvl1pPr>
              <a:defRPr/>
            </a:lvl1pPr>
          </a:lstStyle>
          <a:p>
            <a:pPr>
              <a:defRPr/>
            </a:pPr>
            <a:fld id="{35B40968-EB89-3644-8995-2EDCC80CC9EE}" type="slidenum">
              <a:rPr lang="en-US"/>
              <a:pPr>
                <a:defRPr/>
              </a:pPr>
              <a:t>‹#›</a:t>
            </a:fld>
            <a:endParaRPr lang="en-US"/>
          </a:p>
        </p:txBody>
      </p:sp>
    </p:spTree>
    <p:extLst>
      <p:ext uri="{BB962C8B-B14F-4D97-AF65-F5344CB8AC3E}">
        <p14:creationId xmlns:p14="http://schemas.microsoft.com/office/powerpoint/2010/main" val="33868749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4B1473F2-A8F1-1B46-9F1C-2E00F5ACA291}" type="slidenum">
              <a:rPr lang="en-US"/>
              <a:pPr>
                <a:defRPr/>
              </a:pPr>
              <a:t>‹#›</a:t>
            </a:fld>
            <a:endParaRPr lang="en-US"/>
          </a:p>
        </p:txBody>
      </p:sp>
    </p:spTree>
    <p:extLst>
      <p:ext uri="{BB962C8B-B14F-4D97-AF65-F5344CB8AC3E}">
        <p14:creationId xmlns:p14="http://schemas.microsoft.com/office/powerpoint/2010/main" val="41684471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p>
        </p:txBody>
      </p:sp>
      <p:sp>
        <p:nvSpPr>
          <p:cNvPr id="6" name="Rectangle 12"/>
          <p:cNvSpPr>
            <a:spLocks noGrp="1" noChangeArrowheads="1"/>
          </p:cNvSpPr>
          <p:nvPr>
            <p:ph type="ftr" sz="quarter" idx="11"/>
          </p:nvPr>
        </p:nvSpPr>
        <p:spPr>
          <a:ln/>
        </p:spPr>
        <p:txBody>
          <a:bodyPr/>
          <a:lstStyle>
            <a:lvl1pPr>
              <a:defRPr/>
            </a:lvl1pPr>
          </a:lstStyle>
          <a:p>
            <a:pPr>
              <a:defRPr/>
            </a:pPr>
            <a:endParaRPr lang="en-US"/>
          </a:p>
        </p:txBody>
      </p:sp>
      <p:sp>
        <p:nvSpPr>
          <p:cNvPr id="7" name="Rectangle 13"/>
          <p:cNvSpPr>
            <a:spLocks noGrp="1" noChangeArrowheads="1"/>
          </p:cNvSpPr>
          <p:nvPr>
            <p:ph type="sldNum" sz="quarter" idx="12"/>
          </p:nvPr>
        </p:nvSpPr>
        <p:spPr>
          <a:ln/>
        </p:spPr>
        <p:txBody>
          <a:bodyPr/>
          <a:lstStyle>
            <a:lvl1pPr>
              <a:defRPr/>
            </a:lvl1pPr>
          </a:lstStyle>
          <a:p>
            <a:pPr>
              <a:defRPr/>
            </a:pPr>
            <a:fld id="{2B898F69-A9A7-7C47-B428-AB5D0ADA72B5}" type="slidenum">
              <a:rPr lang="en-US"/>
              <a:pPr>
                <a:defRPr/>
              </a:pPr>
              <a:t>‹#›</a:t>
            </a:fld>
            <a:endParaRPr lang="en-US"/>
          </a:p>
        </p:txBody>
      </p:sp>
    </p:spTree>
    <p:extLst>
      <p:ext uri="{BB962C8B-B14F-4D97-AF65-F5344CB8AC3E}">
        <p14:creationId xmlns:p14="http://schemas.microsoft.com/office/powerpoint/2010/main" val="22454233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endParaRPr lang="en-US"/>
          </a:p>
        </p:txBody>
      </p:sp>
      <p:sp>
        <p:nvSpPr>
          <p:cNvPr id="6" name="Rectangle 13"/>
          <p:cNvSpPr>
            <a:spLocks noGrp="1" noChangeArrowheads="1"/>
          </p:cNvSpPr>
          <p:nvPr>
            <p:ph type="sldNum" sz="quarter" idx="12"/>
          </p:nvPr>
        </p:nvSpPr>
        <p:spPr>
          <a:ln/>
        </p:spPr>
        <p:txBody>
          <a:bodyPr/>
          <a:lstStyle>
            <a:lvl1pPr>
              <a:defRPr/>
            </a:lvl1pPr>
          </a:lstStyle>
          <a:p>
            <a:pPr>
              <a:defRPr/>
            </a:pPr>
            <a:fld id="{6CB574FD-2B4B-094F-8F24-65B399DFD035}" type="slidenum">
              <a:rPr lang="en-US"/>
              <a:pPr>
                <a:defRPr/>
              </a:pPr>
              <a:t>‹#›</a:t>
            </a:fld>
            <a:endParaRPr lang="en-US"/>
          </a:p>
        </p:txBody>
      </p:sp>
    </p:spTree>
    <p:extLst>
      <p:ext uri="{BB962C8B-B14F-4D97-AF65-F5344CB8AC3E}">
        <p14:creationId xmlns:p14="http://schemas.microsoft.com/office/powerpoint/2010/main" val="13174127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5600" y="762000"/>
            <a:ext cx="1981200" cy="53244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62000" y="762000"/>
            <a:ext cx="5791200" cy="53244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endParaRPr lang="en-US"/>
          </a:p>
        </p:txBody>
      </p:sp>
      <p:sp>
        <p:nvSpPr>
          <p:cNvPr id="6" name="Rectangle 13"/>
          <p:cNvSpPr>
            <a:spLocks noGrp="1" noChangeArrowheads="1"/>
          </p:cNvSpPr>
          <p:nvPr>
            <p:ph type="sldNum" sz="quarter" idx="12"/>
          </p:nvPr>
        </p:nvSpPr>
        <p:spPr>
          <a:ln/>
        </p:spPr>
        <p:txBody>
          <a:bodyPr/>
          <a:lstStyle>
            <a:lvl1pPr>
              <a:defRPr/>
            </a:lvl1pPr>
          </a:lstStyle>
          <a:p>
            <a:pPr>
              <a:defRPr/>
            </a:pPr>
            <a:fld id="{C87C0E4A-5381-A34C-B6AF-D2B8877A6FBD}" type="slidenum">
              <a:rPr lang="en-US"/>
              <a:pPr>
                <a:defRPr/>
              </a:pPr>
              <a:t>‹#›</a:t>
            </a:fld>
            <a:endParaRPr lang="en-US"/>
          </a:p>
        </p:txBody>
      </p:sp>
    </p:spTree>
    <p:extLst>
      <p:ext uri="{BB962C8B-B14F-4D97-AF65-F5344CB8AC3E}">
        <p14:creationId xmlns:p14="http://schemas.microsoft.com/office/powerpoint/2010/main" val="383618759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latin typeface="Verdana" pitchFamily="-105" charset="0"/>
                  <a:ea typeface="+mn-ea"/>
                  <a:cs typeface="+mn-cs"/>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latin typeface="Verdana" pitchFamily="-105" charset="0"/>
                  <a:ea typeface="+mn-ea"/>
                  <a:cs typeface="+mn-cs"/>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latin typeface="Verdana" pitchFamily="-105" charset="0"/>
                  <a:ea typeface="+mn-ea"/>
                  <a:cs typeface="+mn-cs"/>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latin typeface="Verdana" pitchFamily="-105" charset="0"/>
                  <a:ea typeface="+mn-ea"/>
                  <a:cs typeface="+mn-cs"/>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latin typeface="Verdana" pitchFamily="-105" charset="0"/>
                <a:ea typeface="+mn-ea"/>
                <a:cs typeface="+mn-cs"/>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1084 h 1906"/>
                <a:gd name="T4" fmla="*/ 5884 w 5740"/>
                <a:gd name="T5" fmla="*/ 1084 h 1906"/>
                <a:gd name="T6" fmla="*/ 5884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66571"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66572"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105"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2DD6CEBE-5616-9D49-9E4A-CCE1B0D8C431}" type="slidenum">
              <a:rPr lang="en-US"/>
              <a:pPr>
                <a:defRPr/>
              </a:pPr>
              <a:t>‹#›</a:t>
            </a:fld>
            <a:endParaRPr lang="en-US"/>
          </a:p>
        </p:txBody>
      </p:sp>
    </p:spTree>
    <p:extLst>
      <p:ext uri="{BB962C8B-B14F-4D97-AF65-F5344CB8AC3E}">
        <p14:creationId xmlns:p14="http://schemas.microsoft.com/office/powerpoint/2010/main" val="16759039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6B29F9D6-735B-E840-B3C1-08D2FAF86862}"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05435874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E9265492-BAB7-8647-892A-198D98D4BBBB}"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09222016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D454A05D-E3F3-674C-8F47-16ECD03B9935}"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02552297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p>
        </p:txBody>
      </p:sp>
      <p:sp>
        <p:nvSpPr>
          <p:cNvPr id="8" name="Rectangle 3"/>
          <p:cNvSpPr>
            <a:spLocks noGrp="1" noChangeArrowheads="1"/>
          </p:cNvSpPr>
          <p:nvPr>
            <p:ph type="sldNum" sz="quarter" idx="11"/>
          </p:nvPr>
        </p:nvSpPr>
        <p:spPr>
          <a:ln/>
        </p:spPr>
        <p:txBody>
          <a:bodyPr/>
          <a:lstStyle>
            <a:lvl1pPr>
              <a:defRPr/>
            </a:lvl1pPr>
          </a:lstStyle>
          <a:p>
            <a:pPr>
              <a:defRPr/>
            </a:pPr>
            <a:fld id="{F10E837D-4D7F-5C4B-B81E-3A7145A60BD6}" type="slidenum">
              <a:rPr lang="en-US"/>
              <a:pPr>
                <a:defRPr/>
              </a:pPr>
              <a:t>‹#›</a:t>
            </a:fld>
            <a:endParaRPr lang="en-US"/>
          </a:p>
        </p:txBody>
      </p:sp>
      <p:sp>
        <p:nvSpPr>
          <p:cNvPr id="9"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65900224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endParaRPr lang="en-US"/>
          </a:p>
        </p:txBody>
      </p:sp>
      <p:sp>
        <p:nvSpPr>
          <p:cNvPr id="4" name="Rectangle 3"/>
          <p:cNvSpPr>
            <a:spLocks noGrp="1" noChangeArrowheads="1"/>
          </p:cNvSpPr>
          <p:nvPr>
            <p:ph type="sldNum" sz="quarter" idx="11"/>
          </p:nvPr>
        </p:nvSpPr>
        <p:spPr>
          <a:ln/>
        </p:spPr>
        <p:txBody>
          <a:bodyPr/>
          <a:lstStyle>
            <a:lvl1pPr>
              <a:defRPr/>
            </a:lvl1pPr>
          </a:lstStyle>
          <a:p>
            <a:pPr>
              <a:defRPr/>
            </a:pPr>
            <a:fld id="{C8380A3E-274F-5240-B7C0-0D4A391CDD98}" type="slidenum">
              <a:rPr lang="en-US"/>
              <a:pPr>
                <a:defRPr/>
              </a:pPr>
              <a:t>‹#›</a:t>
            </a:fld>
            <a:endParaRPr lang="en-US"/>
          </a:p>
        </p:txBody>
      </p:sp>
      <p:sp>
        <p:nvSpPr>
          <p:cNvPr id="5"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82701997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p>
        </p:txBody>
      </p:sp>
      <p:sp>
        <p:nvSpPr>
          <p:cNvPr id="3" name="Rectangle 3"/>
          <p:cNvSpPr>
            <a:spLocks noGrp="1" noChangeArrowheads="1"/>
          </p:cNvSpPr>
          <p:nvPr>
            <p:ph type="sldNum" sz="quarter" idx="11"/>
          </p:nvPr>
        </p:nvSpPr>
        <p:spPr>
          <a:ln/>
        </p:spPr>
        <p:txBody>
          <a:bodyPr/>
          <a:lstStyle>
            <a:lvl1pPr>
              <a:defRPr/>
            </a:lvl1pPr>
          </a:lstStyle>
          <a:p>
            <a:pPr>
              <a:defRPr/>
            </a:pPr>
            <a:fld id="{59B0A990-1D10-6042-A709-037A0CF4F531}" type="slidenum">
              <a:rPr lang="en-US"/>
              <a:pPr>
                <a:defRPr/>
              </a:pPr>
              <a:t>‹#›</a:t>
            </a:fld>
            <a:endParaRPr lang="en-US"/>
          </a:p>
        </p:txBody>
      </p:sp>
      <p:sp>
        <p:nvSpPr>
          <p:cNvPr id="4"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9851508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3140FD0B-3554-BB49-9953-E93E32521137}" type="slidenum">
              <a:rPr lang="en-US"/>
              <a:pPr>
                <a:defRPr/>
              </a:pPr>
              <a:t>‹#›</a:t>
            </a:fld>
            <a:endParaRPr lang="en-US"/>
          </a:p>
        </p:txBody>
      </p:sp>
    </p:spTree>
    <p:extLst>
      <p:ext uri="{BB962C8B-B14F-4D97-AF65-F5344CB8AC3E}">
        <p14:creationId xmlns:p14="http://schemas.microsoft.com/office/powerpoint/2010/main" val="318887013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8873314F-A276-3E4B-9991-8AA65DA938E4}"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68729310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45799043-1ACE-1141-BC0E-B094F0E9ED47}"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67153904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DACA1A74-5097-DE4D-9272-31106918BF85}"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76526609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7FD58BE2-40BC-8E40-BCD8-FDF418503F76}"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66076780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a:solidFill>
                  <a:srgbClr val="FFFFFF"/>
                </a:solidFill>
                <a:latin typeface="Arial" pitchFamily="-110" charset="0"/>
              </a:endParaRPr>
            </a:p>
          </p:txBody>
        </p:sp>
        <p:sp>
          <p:nvSpPr>
            <p:cNvPr id="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0" charset="0"/>
              </a:endParaRPr>
            </a:p>
          </p:txBody>
        </p:sp>
        <p:sp>
          <p:nvSpPr>
            <p:cNvPr id="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a:solidFill>
                  <a:srgbClr val="FFFFFF"/>
                </a:solidFill>
                <a:latin typeface="Arial" pitchFamily="-110" charset="0"/>
              </a:endParaRPr>
            </a:p>
          </p:txBody>
        </p:sp>
        <p:sp>
          <p:nvSpPr>
            <p:cNvPr id="8" name="Freeform 6"/>
            <p:cNvSpPr>
              <a:spLocks/>
            </p:cNvSpPr>
            <p:nvPr/>
          </p:nvSpPr>
          <p:spPr bwMode="hidden">
            <a:xfrm>
              <a:off x="4038" y="3577"/>
              <a:ext cx="1720" cy="65"/>
            </a:xfrm>
            <a:custGeom>
              <a:avLst/>
              <a:gdLst>
                <a:gd name="T0" fmla="*/ 1698 w 1722"/>
                <a:gd name="T1" fmla="*/ 54 h 66"/>
                <a:gd name="T2" fmla="*/ 1698 w 1722"/>
                <a:gd name="T3" fmla="*/ 48 h 66"/>
                <a:gd name="T4" fmla="*/ 0 w 1722"/>
                <a:gd name="T5" fmla="*/ 0 h 66"/>
                <a:gd name="T6" fmla="*/ 0 w 1722"/>
                <a:gd name="T7" fmla="*/ 36 h 66"/>
                <a:gd name="T8" fmla="*/ 1698 w 1722"/>
                <a:gd name="T9" fmla="*/ 54 h 66"/>
                <a:gd name="T10" fmla="*/ 1698 w 1722"/>
                <a:gd name="T11" fmla="*/ 54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a:solidFill>
                  <a:srgbClr val="FFFFFF"/>
                </a:solidFill>
                <a:latin typeface="Arial" pitchFamily="-110" charset="0"/>
              </a:endParaRPr>
            </a:p>
          </p:txBody>
        </p:sp>
        <p:sp>
          <p:nvSpPr>
            <p:cNvPr id="10" name="Freeform 8"/>
            <p:cNvSpPr>
              <a:spLocks/>
            </p:cNvSpPr>
            <p:nvPr/>
          </p:nvSpPr>
          <p:spPr bwMode="hidden">
            <a:xfrm>
              <a:off x="4784" y="3702"/>
              <a:ext cx="974" cy="101"/>
            </a:xfrm>
            <a:custGeom>
              <a:avLst/>
              <a:gdLst>
                <a:gd name="T0" fmla="*/ 963 w 975"/>
                <a:gd name="T1" fmla="*/ 48 h 101"/>
                <a:gd name="T2" fmla="*/ 963 w 975"/>
                <a:gd name="T3" fmla="*/ 0 h 101"/>
                <a:gd name="T4" fmla="*/ 0 w 975"/>
                <a:gd name="T5" fmla="*/ 24 h 101"/>
                <a:gd name="T6" fmla="*/ 0 w 975"/>
                <a:gd name="T7" fmla="*/ 101 h 101"/>
                <a:gd name="T8" fmla="*/ 963 w 975"/>
                <a:gd name="T9" fmla="*/ 48 h 101"/>
                <a:gd name="T10" fmla="*/ 963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1" name="Freeform 9"/>
            <p:cNvSpPr>
              <a:spLocks/>
            </p:cNvSpPr>
            <p:nvPr/>
          </p:nvSpPr>
          <p:spPr bwMode="hidden">
            <a:xfrm>
              <a:off x="3619" y="3815"/>
              <a:ext cx="2139" cy="198"/>
            </a:xfrm>
            <a:custGeom>
              <a:avLst/>
              <a:gdLst>
                <a:gd name="T0" fmla="*/ 2117 w 2141"/>
                <a:gd name="T1" fmla="*/ 0 h 198"/>
                <a:gd name="T2" fmla="*/ 0 w 2141"/>
                <a:gd name="T3" fmla="*/ 156 h 198"/>
                <a:gd name="T4" fmla="*/ 0 w 2141"/>
                <a:gd name="T5" fmla="*/ 198 h 198"/>
                <a:gd name="T6" fmla="*/ 2117 w 2141"/>
                <a:gd name="T7" fmla="*/ 0 h 198"/>
                <a:gd name="T8" fmla="*/ 2117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solidFill>
                  <a:srgbClr val="FFFFFF"/>
                </a:solidFill>
                <a:latin typeface="Arial" pitchFamily="-110" charset="0"/>
              </a:endParaRPr>
            </a:p>
          </p:txBody>
        </p:sp>
        <p:sp>
          <p:nvSpPr>
            <p:cNvPr id="13" name="Freeform 11"/>
            <p:cNvSpPr>
              <a:spLocks/>
            </p:cNvSpPr>
            <p:nvPr/>
          </p:nvSpPr>
          <p:spPr bwMode="hidden">
            <a:xfrm>
              <a:off x="2097" y="4043"/>
              <a:ext cx="2514" cy="276"/>
            </a:xfrm>
            <a:custGeom>
              <a:avLst/>
              <a:gdLst>
                <a:gd name="T0" fmla="*/ 2146 w 2517"/>
                <a:gd name="T1" fmla="*/ 276 h 276"/>
                <a:gd name="T2" fmla="*/ 2481 w 2517"/>
                <a:gd name="T3" fmla="*/ 204 h 276"/>
                <a:gd name="T4" fmla="*/ 2224 w 2517"/>
                <a:gd name="T5" fmla="*/ 0 h 276"/>
                <a:gd name="T6" fmla="*/ 0 w 2517"/>
                <a:gd name="T7" fmla="*/ 276 h 276"/>
                <a:gd name="T8" fmla="*/ 2146 w 2517"/>
                <a:gd name="T9" fmla="*/ 276 h 276"/>
                <a:gd name="T10" fmla="*/ 2146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a:solidFill>
                  <a:srgbClr val="FFFFFF"/>
                </a:solidFill>
                <a:latin typeface="Arial" pitchFamily="-110" charset="0"/>
              </a:endParaRPr>
            </a:p>
          </p:txBody>
        </p:sp>
        <p:sp>
          <p:nvSpPr>
            <p:cNvPr id="15" name="Freeform 13"/>
            <p:cNvSpPr>
              <a:spLocks/>
            </p:cNvSpPr>
            <p:nvPr/>
          </p:nvSpPr>
          <p:spPr bwMode="hidden">
            <a:xfrm>
              <a:off x="5030" y="3151"/>
              <a:ext cx="728" cy="240"/>
            </a:xfrm>
            <a:custGeom>
              <a:avLst/>
              <a:gdLst>
                <a:gd name="T0" fmla="*/ 717 w 729"/>
                <a:gd name="T1" fmla="*/ 240 h 240"/>
                <a:gd name="T2" fmla="*/ 0 w 729"/>
                <a:gd name="T3" fmla="*/ 0 h 240"/>
                <a:gd name="T4" fmla="*/ 0 w 729"/>
                <a:gd name="T5" fmla="*/ 6 h 240"/>
                <a:gd name="T6" fmla="*/ 717 w 729"/>
                <a:gd name="T7" fmla="*/ 240 h 240"/>
                <a:gd name="T8" fmla="*/ 717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0" charset="0"/>
              </a:endParaRPr>
            </a:p>
          </p:txBody>
        </p:sp>
        <p:sp>
          <p:nvSpPr>
            <p:cNvPr id="17" name="Freeform 15"/>
            <p:cNvSpPr>
              <a:spLocks/>
            </p:cNvSpPr>
            <p:nvPr/>
          </p:nvSpPr>
          <p:spPr bwMode="hidden">
            <a:xfrm>
              <a:off x="5030" y="3049"/>
              <a:ext cx="728" cy="318"/>
            </a:xfrm>
            <a:custGeom>
              <a:avLst/>
              <a:gdLst>
                <a:gd name="T0" fmla="*/ 717 w 729"/>
                <a:gd name="T1" fmla="*/ 318 h 318"/>
                <a:gd name="T2" fmla="*/ 717 w 729"/>
                <a:gd name="T3" fmla="*/ 312 h 318"/>
                <a:gd name="T4" fmla="*/ 0 w 729"/>
                <a:gd name="T5" fmla="*/ 0 h 318"/>
                <a:gd name="T6" fmla="*/ 0 w 729"/>
                <a:gd name="T7" fmla="*/ 54 h 318"/>
                <a:gd name="T8" fmla="*/ 717 w 729"/>
                <a:gd name="T9" fmla="*/ 318 h 318"/>
                <a:gd name="T10" fmla="*/ 717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a:solidFill>
                  <a:srgbClr val="FFFFFF"/>
                </a:solidFill>
                <a:latin typeface="Arial" pitchFamily="-110" charset="0"/>
              </a:endParaRPr>
            </a:p>
          </p:txBody>
        </p:sp>
        <p:sp>
          <p:nvSpPr>
            <p:cNvPr id="1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0" charset="0"/>
              </a:endParaRPr>
            </a:p>
          </p:txBody>
        </p:sp>
        <p:sp>
          <p:nvSpPr>
            <p:cNvPr id="2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a:solidFill>
                  <a:srgbClr val="FFFFFF"/>
                </a:solidFill>
                <a:latin typeface="Arial" pitchFamily="-110" charset="0"/>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0" charset="0"/>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0" charset="0"/>
              </a:endParaRPr>
            </a:p>
          </p:txBody>
        </p:sp>
        <p:sp>
          <p:nvSpPr>
            <p:cNvPr id="2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a:solidFill>
                  <a:srgbClr val="FFFFFF"/>
                </a:solidFill>
                <a:latin typeface="Arial" pitchFamily="-110" charset="0"/>
              </a:endParaRPr>
            </a:p>
          </p:txBody>
        </p:sp>
        <p:sp>
          <p:nvSpPr>
            <p:cNvPr id="2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a:solidFill>
                  <a:srgbClr val="FFFFFF"/>
                </a:solidFill>
                <a:latin typeface="Arial" pitchFamily="-110" charset="0"/>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Arial" pitchFamily="-110" charset="0"/>
              </a:endParaRPr>
            </a:p>
          </p:txBody>
        </p:sp>
        <p:sp>
          <p:nvSpPr>
            <p:cNvPr id="2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Arial" pitchFamily="-110" charset="0"/>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300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0" charset="0"/>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0" charset="0"/>
              </a:endParaRPr>
            </a:p>
          </p:txBody>
        </p:sp>
        <p:sp>
          <p:nvSpPr>
            <p:cNvPr id="3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a:solidFill>
                  <a:srgbClr val="FFFFFF"/>
                </a:solidFill>
                <a:latin typeface="Arial" pitchFamily="-110" charset="0"/>
              </a:endParaRPr>
            </a:p>
          </p:txBody>
        </p:sp>
        <p:sp>
          <p:nvSpPr>
            <p:cNvPr id="3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0" charset="0"/>
              </a:endParaRPr>
            </a:p>
          </p:txBody>
        </p:sp>
        <p:sp>
          <p:nvSpPr>
            <p:cNvPr id="3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0" charset="0"/>
              </a:endParaRPr>
            </a:p>
          </p:txBody>
        </p:sp>
        <p:sp>
          <p:nvSpPr>
            <p:cNvPr id="3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Arial" pitchFamily="-110" charset="0"/>
              </a:endParaRPr>
            </a:p>
          </p:txBody>
        </p:sp>
        <p:sp>
          <p:nvSpPr>
            <p:cNvPr id="3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0" charset="0"/>
              </a:endParaRPr>
            </a:p>
          </p:txBody>
        </p:sp>
        <p:sp>
          <p:nvSpPr>
            <p:cNvPr id="3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0" charset="0"/>
              </a:endParaRPr>
            </a:p>
          </p:txBody>
        </p:sp>
        <p:sp>
          <p:nvSpPr>
            <p:cNvPr id="4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0" charset="0"/>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solidFill>
                    <a:srgbClr val="FFFFFF"/>
                  </a:solidFill>
                  <a:latin typeface="Arial" pitchFamily="-110" charset="0"/>
                </a:endParaRPr>
              </a:p>
            </p:txBody>
          </p:sp>
          <p:sp>
            <p:nvSpPr>
              <p:cNvPr id="4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a:solidFill>
                    <a:srgbClr val="FFFFFF"/>
                  </a:solidFill>
                  <a:latin typeface="Arial" pitchFamily="-110" charset="0"/>
                </a:endParaRPr>
              </a:p>
            </p:txBody>
          </p:sp>
        </p:grpSp>
      </p:grpSp>
      <p:sp>
        <p:nvSpPr>
          <p:cNvPr id="8234" name="Rectangle 42"/>
          <p:cNvSpPr>
            <a:spLocks noGrp="1" noChangeArrowheads="1"/>
          </p:cNvSpPr>
          <p:nvPr>
            <p:ph type="ctrTitle" sz="quarter"/>
          </p:nvPr>
        </p:nvSpPr>
        <p:spPr>
          <a:xfrm>
            <a:off x="457200" y="1600200"/>
            <a:ext cx="8229600" cy="1828800"/>
          </a:xfrm>
        </p:spPr>
        <p:txBody>
          <a:bodyPr/>
          <a:lstStyle>
            <a:lvl1pPr>
              <a:defRPr sz="4800"/>
            </a:lvl1pPr>
          </a:lstStyle>
          <a:p>
            <a:r>
              <a:rPr lang="en-US"/>
              <a:t>Click to edit Master title style</a:t>
            </a:r>
          </a:p>
        </p:txBody>
      </p:sp>
      <p:sp>
        <p:nvSpPr>
          <p:cNvPr id="8235" name="Rectangle 43"/>
          <p:cNvSpPr>
            <a:spLocks noGrp="1" noChangeArrowheads="1"/>
          </p:cNvSpPr>
          <p:nvPr>
            <p:ph type="subTitle" sz="quarter" idx="1"/>
          </p:nvPr>
        </p:nvSpPr>
        <p:spPr>
          <a:xfrm>
            <a:off x="1371600" y="3886200"/>
            <a:ext cx="6400800" cy="1752600"/>
          </a:xfrm>
        </p:spPr>
        <p:txBody>
          <a:bodyPr/>
          <a:lstStyle>
            <a:lvl1pPr marL="0" indent="0" algn="ctr">
              <a:buFont typeface="Wingdings" pitchFamily="-110" charset="2"/>
              <a:buNone/>
              <a:defRPr sz="3600"/>
            </a:lvl1pPr>
          </a:lstStyle>
          <a:p>
            <a:r>
              <a:rPr lang="en-US"/>
              <a:t>Click to edit Master subtitle style</a:t>
            </a:r>
          </a:p>
        </p:txBody>
      </p:sp>
      <p:sp>
        <p:nvSpPr>
          <p:cNvPr id="44" name="Rectangle 44"/>
          <p:cNvSpPr>
            <a:spLocks noGrp="1" noChangeArrowheads="1"/>
          </p:cNvSpPr>
          <p:nvPr>
            <p:ph type="dt" sz="quarter" idx="10"/>
          </p:nvPr>
        </p:nvSpPr>
        <p:spPr/>
        <p:txBody>
          <a:bodyPr/>
          <a:lstStyle>
            <a:lvl1pPr>
              <a:defRPr/>
            </a:lvl1pPr>
          </a:lstStyle>
          <a:p>
            <a:pPr>
              <a:defRPr/>
            </a:pPr>
            <a:endParaRPr lang="en-US"/>
          </a:p>
        </p:txBody>
      </p:sp>
      <p:sp>
        <p:nvSpPr>
          <p:cNvPr id="45" name="Rectangle 45"/>
          <p:cNvSpPr>
            <a:spLocks noGrp="1" noChangeArrowheads="1"/>
          </p:cNvSpPr>
          <p:nvPr>
            <p:ph type="ftr" sz="quarter" idx="11"/>
          </p:nvPr>
        </p:nvSpPr>
        <p:spPr/>
        <p:txBody>
          <a:bodyPr/>
          <a:lstStyle>
            <a:lvl1pPr>
              <a:defRPr/>
            </a:lvl1pPr>
          </a:lstStyle>
          <a:p>
            <a:pPr>
              <a:defRPr/>
            </a:pPr>
            <a:endParaRPr lang="en-US"/>
          </a:p>
        </p:txBody>
      </p:sp>
      <p:sp>
        <p:nvSpPr>
          <p:cNvPr id="46" name="Rectangle 46"/>
          <p:cNvSpPr>
            <a:spLocks noGrp="1" noChangeArrowheads="1"/>
          </p:cNvSpPr>
          <p:nvPr>
            <p:ph type="sldNum" sz="quarter" idx="12"/>
          </p:nvPr>
        </p:nvSpPr>
        <p:spPr/>
        <p:txBody>
          <a:bodyPr/>
          <a:lstStyle>
            <a:lvl1pPr>
              <a:defRPr>
                <a:latin typeface="Verdana" charset="0"/>
                <a:cs typeface="Geneva" charset="0"/>
              </a:defRPr>
            </a:lvl1pPr>
          </a:lstStyle>
          <a:p>
            <a:pPr>
              <a:defRPr/>
            </a:pPr>
            <a:fld id="{BF3E209B-3C78-484E-B2E6-8211B91355B1}" type="slidenum">
              <a:rPr lang="en-US"/>
              <a:pPr>
                <a:defRPr/>
              </a:pPr>
              <a:t>‹#›</a:t>
            </a:fld>
            <a:endParaRPr lang="en-US"/>
          </a:p>
        </p:txBody>
      </p:sp>
    </p:spTree>
    <p:extLst>
      <p:ext uri="{BB962C8B-B14F-4D97-AF65-F5344CB8AC3E}">
        <p14:creationId xmlns:p14="http://schemas.microsoft.com/office/powerpoint/2010/main" val="156085236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defRPr/>
            </a:lvl1pPr>
          </a:lstStyle>
          <a:p>
            <a:pPr>
              <a:defRPr/>
            </a:pPr>
            <a:endParaRPr lang="en-US"/>
          </a:p>
        </p:txBody>
      </p:sp>
      <p:sp>
        <p:nvSpPr>
          <p:cNvPr id="5" name="Rectangle 45"/>
          <p:cNvSpPr>
            <a:spLocks noGrp="1" noChangeArrowheads="1"/>
          </p:cNvSpPr>
          <p:nvPr>
            <p:ph type="ftr" sz="quarter" idx="11"/>
          </p:nvPr>
        </p:nvSpPr>
        <p:spPr/>
        <p:txBody>
          <a:bodyPr/>
          <a:lstStyle>
            <a:lvl1pPr>
              <a:defRPr/>
            </a:lvl1pPr>
          </a:lstStyle>
          <a:p>
            <a:pPr>
              <a:defRPr/>
            </a:pPr>
            <a:endParaRPr lang="en-US"/>
          </a:p>
        </p:txBody>
      </p:sp>
      <p:sp>
        <p:nvSpPr>
          <p:cNvPr id="6" name="Rectangle 46"/>
          <p:cNvSpPr>
            <a:spLocks noGrp="1" noChangeArrowheads="1"/>
          </p:cNvSpPr>
          <p:nvPr>
            <p:ph type="sldNum" sz="quarter" idx="12"/>
          </p:nvPr>
        </p:nvSpPr>
        <p:spPr/>
        <p:txBody>
          <a:bodyPr/>
          <a:lstStyle>
            <a:lvl1pPr>
              <a:defRPr>
                <a:latin typeface="Verdana" charset="0"/>
                <a:cs typeface="Geneva" charset="0"/>
              </a:defRPr>
            </a:lvl1pPr>
          </a:lstStyle>
          <a:p>
            <a:pPr>
              <a:defRPr/>
            </a:pPr>
            <a:fld id="{4729A89A-CD66-8345-A003-1D14BFEF0951}" type="slidenum">
              <a:rPr lang="en-US"/>
              <a:pPr>
                <a:defRPr/>
              </a:pPr>
              <a:t>‹#›</a:t>
            </a:fld>
            <a:endParaRPr lang="en-US"/>
          </a:p>
        </p:txBody>
      </p:sp>
    </p:spTree>
    <p:extLst>
      <p:ext uri="{BB962C8B-B14F-4D97-AF65-F5344CB8AC3E}">
        <p14:creationId xmlns:p14="http://schemas.microsoft.com/office/powerpoint/2010/main" val="428934012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p:txBody>
          <a:bodyPr/>
          <a:lstStyle>
            <a:lvl1pPr>
              <a:defRPr/>
            </a:lvl1pPr>
          </a:lstStyle>
          <a:p>
            <a:pPr>
              <a:defRPr/>
            </a:pPr>
            <a:endParaRPr lang="en-US"/>
          </a:p>
        </p:txBody>
      </p:sp>
      <p:sp>
        <p:nvSpPr>
          <p:cNvPr id="5" name="Rectangle 45"/>
          <p:cNvSpPr>
            <a:spLocks noGrp="1" noChangeArrowheads="1"/>
          </p:cNvSpPr>
          <p:nvPr>
            <p:ph type="ftr" sz="quarter" idx="11"/>
          </p:nvPr>
        </p:nvSpPr>
        <p:spPr/>
        <p:txBody>
          <a:bodyPr/>
          <a:lstStyle>
            <a:lvl1pPr>
              <a:defRPr/>
            </a:lvl1pPr>
          </a:lstStyle>
          <a:p>
            <a:pPr>
              <a:defRPr/>
            </a:pPr>
            <a:endParaRPr lang="en-US"/>
          </a:p>
        </p:txBody>
      </p:sp>
      <p:sp>
        <p:nvSpPr>
          <p:cNvPr id="6" name="Rectangle 46"/>
          <p:cNvSpPr>
            <a:spLocks noGrp="1" noChangeArrowheads="1"/>
          </p:cNvSpPr>
          <p:nvPr>
            <p:ph type="sldNum" sz="quarter" idx="12"/>
          </p:nvPr>
        </p:nvSpPr>
        <p:spPr/>
        <p:txBody>
          <a:bodyPr/>
          <a:lstStyle>
            <a:lvl1pPr>
              <a:defRPr>
                <a:latin typeface="Verdana" charset="0"/>
                <a:cs typeface="Geneva" charset="0"/>
              </a:defRPr>
            </a:lvl1pPr>
          </a:lstStyle>
          <a:p>
            <a:pPr>
              <a:defRPr/>
            </a:pPr>
            <a:fld id="{9A658F99-053D-3141-B114-293201617B59}" type="slidenum">
              <a:rPr lang="en-US"/>
              <a:pPr>
                <a:defRPr/>
              </a:pPr>
              <a:t>‹#›</a:t>
            </a:fld>
            <a:endParaRPr lang="en-US"/>
          </a:p>
        </p:txBody>
      </p:sp>
    </p:spTree>
    <p:extLst>
      <p:ext uri="{BB962C8B-B14F-4D97-AF65-F5344CB8AC3E}">
        <p14:creationId xmlns:p14="http://schemas.microsoft.com/office/powerpoint/2010/main" val="31153603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p:txBody>
          <a:bodyPr/>
          <a:lstStyle>
            <a:lvl1pPr>
              <a:defRPr/>
            </a:lvl1pPr>
          </a:lstStyle>
          <a:p>
            <a:pPr>
              <a:defRPr/>
            </a:pPr>
            <a:endParaRPr lang="en-US"/>
          </a:p>
        </p:txBody>
      </p:sp>
      <p:sp>
        <p:nvSpPr>
          <p:cNvPr id="6" name="Rectangle 45"/>
          <p:cNvSpPr>
            <a:spLocks noGrp="1" noChangeArrowheads="1"/>
          </p:cNvSpPr>
          <p:nvPr>
            <p:ph type="ftr" sz="quarter" idx="11"/>
          </p:nvPr>
        </p:nvSpPr>
        <p:spPr/>
        <p:txBody>
          <a:bodyPr/>
          <a:lstStyle>
            <a:lvl1pPr>
              <a:defRPr/>
            </a:lvl1pPr>
          </a:lstStyle>
          <a:p>
            <a:pPr>
              <a:defRPr/>
            </a:pPr>
            <a:endParaRPr lang="en-US"/>
          </a:p>
        </p:txBody>
      </p:sp>
      <p:sp>
        <p:nvSpPr>
          <p:cNvPr id="7" name="Rectangle 46"/>
          <p:cNvSpPr>
            <a:spLocks noGrp="1" noChangeArrowheads="1"/>
          </p:cNvSpPr>
          <p:nvPr>
            <p:ph type="sldNum" sz="quarter" idx="12"/>
          </p:nvPr>
        </p:nvSpPr>
        <p:spPr/>
        <p:txBody>
          <a:bodyPr/>
          <a:lstStyle>
            <a:lvl1pPr>
              <a:defRPr>
                <a:latin typeface="Verdana" charset="0"/>
                <a:cs typeface="Geneva" charset="0"/>
              </a:defRPr>
            </a:lvl1pPr>
          </a:lstStyle>
          <a:p>
            <a:pPr>
              <a:defRPr/>
            </a:pPr>
            <a:fld id="{8EFBF321-27E1-0649-9628-41A368A7355F}" type="slidenum">
              <a:rPr lang="en-US"/>
              <a:pPr>
                <a:defRPr/>
              </a:pPr>
              <a:t>‹#›</a:t>
            </a:fld>
            <a:endParaRPr lang="en-US"/>
          </a:p>
        </p:txBody>
      </p:sp>
    </p:spTree>
    <p:extLst>
      <p:ext uri="{BB962C8B-B14F-4D97-AF65-F5344CB8AC3E}">
        <p14:creationId xmlns:p14="http://schemas.microsoft.com/office/powerpoint/2010/main" val="30100405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p:txBody>
          <a:bodyPr/>
          <a:lstStyle>
            <a:lvl1pPr>
              <a:defRPr/>
            </a:lvl1pPr>
          </a:lstStyle>
          <a:p>
            <a:pPr>
              <a:defRPr/>
            </a:pPr>
            <a:endParaRPr lang="en-US"/>
          </a:p>
        </p:txBody>
      </p:sp>
      <p:sp>
        <p:nvSpPr>
          <p:cNvPr id="8" name="Rectangle 45"/>
          <p:cNvSpPr>
            <a:spLocks noGrp="1" noChangeArrowheads="1"/>
          </p:cNvSpPr>
          <p:nvPr>
            <p:ph type="ftr" sz="quarter" idx="11"/>
          </p:nvPr>
        </p:nvSpPr>
        <p:spPr/>
        <p:txBody>
          <a:bodyPr/>
          <a:lstStyle>
            <a:lvl1pPr>
              <a:defRPr/>
            </a:lvl1pPr>
          </a:lstStyle>
          <a:p>
            <a:pPr>
              <a:defRPr/>
            </a:pPr>
            <a:endParaRPr lang="en-US"/>
          </a:p>
        </p:txBody>
      </p:sp>
      <p:sp>
        <p:nvSpPr>
          <p:cNvPr id="9" name="Rectangle 46"/>
          <p:cNvSpPr>
            <a:spLocks noGrp="1" noChangeArrowheads="1"/>
          </p:cNvSpPr>
          <p:nvPr>
            <p:ph type="sldNum" sz="quarter" idx="12"/>
          </p:nvPr>
        </p:nvSpPr>
        <p:spPr/>
        <p:txBody>
          <a:bodyPr/>
          <a:lstStyle>
            <a:lvl1pPr>
              <a:defRPr>
                <a:latin typeface="Verdana" charset="0"/>
                <a:cs typeface="Geneva" charset="0"/>
              </a:defRPr>
            </a:lvl1pPr>
          </a:lstStyle>
          <a:p>
            <a:pPr>
              <a:defRPr/>
            </a:pPr>
            <a:fld id="{DFAD1230-90E2-4144-9DD7-207946D513F5}" type="slidenum">
              <a:rPr lang="en-US"/>
              <a:pPr>
                <a:defRPr/>
              </a:pPr>
              <a:t>‹#›</a:t>
            </a:fld>
            <a:endParaRPr lang="en-US"/>
          </a:p>
        </p:txBody>
      </p:sp>
    </p:spTree>
    <p:extLst>
      <p:ext uri="{BB962C8B-B14F-4D97-AF65-F5344CB8AC3E}">
        <p14:creationId xmlns:p14="http://schemas.microsoft.com/office/powerpoint/2010/main" val="202520886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p:txBody>
          <a:bodyPr/>
          <a:lstStyle>
            <a:lvl1pPr>
              <a:defRPr/>
            </a:lvl1pPr>
          </a:lstStyle>
          <a:p>
            <a:pPr>
              <a:defRPr/>
            </a:pPr>
            <a:endParaRPr lang="en-US"/>
          </a:p>
        </p:txBody>
      </p:sp>
      <p:sp>
        <p:nvSpPr>
          <p:cNvPr id="4" name="Rectangle 45"/>
          <p:cNvSpPr>
            <a:spLocks noGrp="1" noChangeArrowheads="1"/>
          </p:cNvSpPr>
          <p:nvPr>
            <p:ph type="ftr" sz="quarter" idx="11"/>
          </p:nvPr>
        </p:nvSpPr>
        <p:spPr/>
        <p:txBody>
          <a:bodyPr/>
          <a:lstStyle>
            <a:lvl1pPr>
              <a:defRPr/>
            </a:lvl1pPr>
          </a:lstStyle>
          <a:p>
            <a:pPr>
              <a:defRPr/>
            </a:pPr>
            <a:endParaRPr lang="en-US"/>
          </a:p>
        </p:txBody>
      </p:sp>
      <p:sp>
        <p:nvSpPr>
          <p:cNvPr id="5" name="Rectangle 46"/>
          <p:cNvSpPr>
            <a:spLocks noGrp="1" noChangeArrowheads="1"/>
          </p:cNvSpPr>
          <p:nvPr>
            <p:ph type="sldNum" sz="quarter" idx="12"/>
          </p:nvPr>
        </p:nvSpPr>
        <p:spPr/>
        <p:txBody>
          <a:bodyPr/>
          <a:lstStyle>
            <a:lvl1pPr>
              <a:defRPr>
                <a:latin typeface="Verdana" charset="0"/>
                <a:cs typeface="Geneva" charset="0"/>
              </a:defRPr>
            </a:lvl1pPr>
          </a:lstStyle>
          <a:p>
            <a:pPr>
              <a:defRPr/>
            </a:pPr>
            <a:fld id="{077DB191-9E51-874D-AFB7-E2E6086623D7}" type="slidenum">
              <a:rPr lang="en-US"/>
              <a:pPr>
                <a:defRPr/>
              </a:pPr>
              <a:t>‹#›</a:t>
            </a:fld>
            <a:endParaRPr lang="en-US"/>
          </a:p>
        </p:txBody>
      </p:sp>
    </p:spTree>
    <p:extLst>
      <p:ext uri="{BB962C8B-B14F-4D97-AF65-F5344CB8AC3E}">
        <p14:creationId xmlns:p14="http://schemas.microsoft.com/office/powerpoint/2010/main" val="34967201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0"/>
          <p:cNvSpPr>
            <a:spLocks noGrp="1" noChangeArrowheads="1"/>
          </p:cNvSpPr>
          <p:nvPr>
            <p:ph type="dt" sz="half" idx="10"/>
          </p:nvPr>
        </p:nvSpPr>
        <p:spPr>
          <a:ln/>
        </p:spPr>
        <p:txBody>
          <a:bodyPr/>
          <a:lstStyle>
            <a:lvl1pPr>
              <a:defRPr/>
            </a:lvl1pPr>
          </a:lstStyle>
          <a:p>
            <a:pPr>
              <a:defRPr/>
            </a:pPr>
            <a:endParaRPr lang="en-US"/>
          </a:p>
        </p:txBody>
      </p:sp>
      <p:sp>
        <p:nvSpPr>
          <p:cNvPr id="6" name="Rectangle 41"/>
          <p:cNvSpPr>
            <a:spLocks noGrp="1" noChangeArrowheads="1"/>
          </p:cNvSpPr>
          <p:nvPr>
            <p:ph type="ftr" sz="quarter" idx="11"/>
          </p:nvPr>
        </p:nvSpPr>
        <p:spPr>
          <a:ln/>
        </p:spPr>
        <p:txBody>
          <a:bodyPr/>
          <a:lstStyle>
            <a:lvl1pPr>
              <a:defRPr/>
            </a:lvl1pPr>
          </a:lstStyle>
          <a:p>
            <a:pPr>
              <a:defRPr/>
            </a:pPr>
            <a:endParaRPr lang="en-US"/>
          </a:p>
        </p:txBody>
      </p:sp>
      <p:sp>
        <p:nvSpPr>
          <p:cNvPr id="7" name="Rectangle 42"/>
          <p:cNvSpPr>
            <a:spLocks noGrp="1" noChangeArrowheads="1"/>
          </p:cNvSpPr>
          <p:nvPr>
            <p:ph type="sldNum" sz="quarter" idx="12"/>
          </p:nvPr>
        </p:nvSpPr>
        <p:spPr>
          <a:ln/>
        </p:spPr>
        <p:txBody>
          <a:bodyPr/>
          <a:lstStyle>
            <a:lvl1pPr>
              <a:defRPr/>
            </a:lvl1pPr>
          </a:lstStyle>
          <a:p>
            <a:pPr>
              <a:defRPr/>
            </a:pPr>
            <a:fld id="{298DD3BD-0EFF-3A47-B792-B840DCEC87C8}" type="slidenum">
              <a:rPr lang="en-US"/>
              <a:pPr>
                <a:defRPr/>
              </a:pPr>
              <a:t>‹#›</a:t>
            </a:fld>
            <a:endParaRPr lang="en-US"/>
          </a:p>
        </p:txBody>
      </p:sp>
    </p:spTree>
    <p:extLst>
      <p:ext uri="{BB962C8B-B14F-4D97-AF65-F5344CB8AC3E}">
        <p14:creationId xmlns:p14="http://schemas.microsoft.com/office/powerpoint/2010/main" val="155520982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p:txBody>
          <a:bodyPr/>
          <a:lstStyle>
            <a:lvl1pPr>
              <a:defRPr/>
            </a:lvl1pPr>
          </a:lstStyle>
          <a:p>
            <a:pPr>
              <a:defRPr/>
            </a:pPr>
            <a:endParaRPr lang="en-US"/>
          </a:p>
        </p:txBody>
      </p:sp>
      <p:sp>
        <p:nvSpPr>
          <p:cNvPr id="3" name="Rectangle 45"/>
          <p:cNvSpPr>
            <a:spLocks noGrp="1" noChangeArrowheads="1"/>
          </p:cNvSpPr>
          <p:nvPr>
            <p:ph type="ftr" sz="quarter" idx="11"/>
          </p:nvPr>
        </p:nvSpPr>
        <p:spPr/>
        <p:txBody>
          <a:bodyPr/>
          <a:lstStyle>
            <a:lvl1pPr>
              <a:defRPr/>
            </a:lvl1pPr>
          </a:lstStyle>
          <a:p>
            <a:pPr>
              <a:defRPr/>
            </a:pPr>
            <a:endParaRPr lang="en-US"/>
          </a:p>
        </p:txBody>
      </p:sp>
      <p:sp>
        <p:nvSpPr>
          <p:cNvPr id="4" name="Rectangle 46"/>
          <p:cNvSpPr>
            <a:spLocks noGrp="1" noChangeArrowheads="1"/>
          </p:cNvSpPr>
          <p:nvPr>
            <p:ph type="sldNum" sz="quarter" idx="12"/>
          </p:nvPr>
        </p:nvSpPr>
        <p:spPr/>
        <p:txBody>
          <a:bodyPr/>
          <a:lstStyle>
            <a:lvl1pPr>
              <a:defRPr>
                <a:latin typeface="Verdana" charset="0"/>
                <a:cs typeface="Geneva" charset="0"/>
              </a:defRPr>
            </a:lvl1pPr>
          </a:lstStyle>
          <a:p>
            <a:pPr>
              <a:defRPr/>
            </a:pPr>
            <a:fld id="{2CC11468-E10D-6B4A-B36A-4A5920A1E99D}" type="slidenum">
              <a:rPr lang="en-US"/>
              <a:pPr>
                <a:defRPr/>
              </a:pPr>
              <a:t>‹#›</a:t>
            </a:fld>
            <a:endParaRPr lang="en-US"/>
          </a:p>
        </p:txBody>
      </p:sp>
    </p:spTree>
    <p:extLst>
      <p:ext uri="{BB962C8B-B14F-4D97-AF65-F5344CB8AC3E}">
        <p14:creationId xmlns:p14="http://schemas.microsoft.com/office/powerpoint/2010/main" val="389312041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defRPr/>
            </a:lvl1pPr>
          </a:lstStyle>
          <a:p>
            <a:pPr>
              <a:defRPr/>
            </a:pPr>
            <a:endParaRPr lang="en-US"/>
          </a:p>
        </p:txBody>
      </p:sp>
      <p:sp>
        <p:nvSpPr>
          <p:cNvPr id="6" name="Rectangle 45"/>
          <p:cNvSpPr>
            <a:spLocks noGrp="1" noChangeArrowheads="1"/>
          </p:cNvSpPr>
          <p:nvPr>
            <p:ph type="ftr" sz="quarter" idx="11"/>
          </p:nvPr>
        </p:nvSpPr>
        <p:spPr/>
        <p:txBody>
          <a:bodyPr/>
          <a:lstStyle>
            <a:lvl1pPr>
              <a:defRPr/>
            </a:lvl1pPr>
          </a:lstStyle>
          <a:p>
            <a:pPr>
              <a:defRPr/>
            </a:pPr>
            <a:endParaRPr lang="en-US"/>
          </a:p>
        </p:txBody>
      </p:sp>
      <p:sp>
        <p:nvSpPr>
          <p:cNvPr id="7" name="Rectangle 46"/>
          <p:cNvSpPr>
            <a:spLocks noGrp="1" noChangeArrowheads="1"/>
          </p:cNvSpPr>
          <p:nvPr>
            <p:ph type="sldNum" sz="quarter" idx="12"/>
          </p:nvPr>
        </p:nvSpPr>
        <p:spPr/>
        <p:txBody>
          <a:bodyPr/>
          <a:lstStyle>
            <a:lvl1pPr>
              <a:defRPr>
                <a:latin typeface="Verdana" charset="0"/>
                <a:cs typeface="Geneva" charset="0"/>
              </a:defRPr>
            </a:lvl1pPr>
          </a:lstStyle>
          <a:p>
            <a:pPr>
              <a:defRPr/>
            </a:pPr>
            <a:fld id="{7AD9CAE4-64E2-F24A-912C-C9636D0927C0}" type="slidenum">
              <a:rPr lang="en-US"/>
              <a:pPr>
                <a:defRPr/>
              </a:pPr>
              <a:t>‹#›</a:t>
            </a:fld>
            <a:endParaRPr lang="en-US"/>
          </a:p>
        </p:txBody>
      </p:sp>
    </p:spTree>
    <p:extLst>
      <p:ext uri="{BB962C8B-B14F-4D97-AF65-F5344CB8AC3E}">
        <p14:creationId xmlns:p14="http://schemas.microsoft.com/office/powerpoint/2010/main" val="62058668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defRPr/>
            </a:lvl1pPr>
          </a:lstStyle>
          <a:p>
            <a:pPr>
              <a:defRPr/>
            </a:pPr>
            <a:endParaRPr lang="en-US"/>
          </a:p>
        </p:txBody>
      </p:sp>
      <p:sp>
        <p:nvSpPr>
          <p:cNvPr id="6" name="Rectangle 45"/>
          <p:cNvSpPr>
            <a:spLocks noGrp="1" noChangeArrowheads="1"/>
          </p:cNvSpPr>
          <p:nvPr>
            <p:ph type="ftr" sz="quarter" idx="11"/>
          </p:nvPr>
        </p:nvSpPr>
        <p:spPr/>
        <p:txBody>
          <a:bodyPr/>
          <a:lstStyle>
            <a:lvl1pPr>
              <a:defRPr/>
            </a:lvl1pPr>
          </a:lstStyle>
          <a:p>
            <a:pPr>
              <a:defRPr/>
            </a:pPr>
            <a:endParaRPr lang="en-US"/>
          </a:p>
        </p:txBody>
      </p:sp>
      <p:sp>
        <p:nvSpPr>
          <p:cNvPr id="7" name="Rectangle 46"/>
          <p:cNvSpPr>
            <a:spLocks noGrp="1" noChangeArrowheads="1"/>
          </p:cNvSpPr>
          <p:nvPr>
            <p:ph type="sldNum" sz="quarter" idx="12"/>
          </p:nvPr>
        </p:nvSpPr>
        <p:spPr/>
        <p:txBody>
          <a:bodyPr/>
          <a:lstStyle>
            <a:lvl1pPr>
              <a:defRPr>
                <a:latin typeface="Verdana" charset="0"/>
                <a:cs typeface="Geneva" charset="0"/>
              </a:defRPr>
            </a:lvl1pPr>
          </a:lstStyle>
          <a:p>
            <a:pPr>
              <a:defRPr/>
            </a:pPr>
            <a:fld id="{71E087F5-0D3E-D849-9024-3897F1B5FF1E}" type="slidenum">
              <a:rPr lang="en-US"/>
              <a:pPr>
                <a:defRPr/>
              </a:pPr>
              <a:t>‹#›</a:t>
            </a:fld>
            <a:endParaRPr lang="en-US"/>
          </a:p>
        </p:txBody>
      </p:sp>
    </p:spTree>
    <p:extLst>
      <p:ext uri="{BB962C8B-B14F-4D97-AF65-F5344CB8AC3E}">
        <p14:creationId xmlns:p14="http://schemas.microsoft.com/office/powerpoint/2010/main" val="419881407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defRPr/>
            </a:lvl1pPr>
          </a:lstStyle>
          <a:p>
            <a:pPr>
              <a:defRPr/>
            </a:pPr>
            <a:endParaRPr lang="en-US"/>
          </a:p>
        </p:txBody>
      </p:sp>
      <p:sp>
        <p:nvSpPr>
          <p:cNvPr id="5" name="Rectangle 45"/>
          <p:cNvSpPr>
            <a:spLocks noGrp="1" noChangeArrowheads="1"/>
          </p:cNvSpPr>
          <p:nvPr>
            <p:ph type="ftr" sz="quarter" idx="11"/>
          </p:nvPr>
        </p:nvSpPr>
        <p:spPr/>
        <p:txBody>
          <a:bodyPr/>
          <a:lstStyle>
            <a:lvl1pPr>
              <a:defRPr/>
            </a:lvl1pPr>
          </a:lstStyle>
          <a:p>
            <a:pPr>
              <a:defRPr/>
            </a:pPr>
            <a:endParaRPr lang="en-US"/>
          </a:p>
        </p:txBody>
      </p:sp>
      <p:sp>
        <p:nvSpPr>
          <p:cNvPr id="6" name="Rectangle 46"/>
          <p:cNvSpPr>
            <a:spLocks noGrp="1" noChangeArrowheads="1"/>
          </p:cNvSpPr>
          <p:nvPr>
            <p:ph type="sldNum" sz="quarter" idx="12"/>
          </p:nvPr>
        </p:nvSpPr>
        <p:spPr/>
        <p:txBody>
          <a:bodyPr/>
          <a:lstStyle>
            <a:lvl1pPr>
              <a:defRPr>
                <a:latin typeface="Verdana" charset="0"/>
                <a:cs typeface="Geneva" charset="0"/>
              </a:defRPr>
            </a:lvl1pPr>
          </a:lstStyle>
          <a:p>
            <a:pPr>
              <a:defRPr/>
            </a:pPr>
            <a:fld id="{37E4C3EA-05FC-5D4F-8702-DAD6A1778EB7}" type="slidenum">
              <a:rPr lang="en-US"/>
              <a:pPr>
                <a:defRPr/>
              </a:pPr>
              <a:t>‹#›</a:t>
            </a:fld>
            <a:endParaRPr lang="en-US"/>
          </a:p>
        </p:txBody>
      </p:sp>
    </p:spTree>
    <p:extLst>
      <p:ext uri="{BB962C8B-B14F-4D97-AF65-F5344CB8AC3E}">
        <p14:creationId xmlns:p14="http://schemas.microsoft.com/office/powerpoint/2010/main" val="137671247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defRPr/>
            </a:lvl1pPr>
          </a:lstStyle>
          <a:p>
            <a:pPr>
              <a:defRPr/>
            </a:pPr>
            <a:endParaRPr lang="en-US"/>
          </a:p>
        </p:txBody>
      </p:sp>
      <p:sp>
        <p:nvSpPr>
          <p:cNvPr id="5" name="Rectangle 45"/>
          <p:cNvSpPr>
            <a:spLocks noGrp="1" noChangeArrowheads="1"/>
          </p:cNvSpPr>
          <p:nvPr>
            <p:ph type="ftr" sz="quarter" idx="11"/>
          </p:nvPr>
        </p:nvSpPr>
        <p:spPr/>
        <p:txBody>
          <a:bodyPr/>
          <a:lstStyle>
            <a:lvl1pPr>
              <a:defRPr/>
            </a:lvl1pPr>
          </a:lstStyle>
          <a:p>
            <a:pPr>
              <a:defRPr/>
            </a:pPr>
            <a:endParaRPr lang="en-US"/>
          </a:p>
        </p:txBody>
      </p:sp>
      <p:sp>
        <p:nvSpPr>
          <p:cNvPr id="6" name="Rectangle 46"/>
          <p:cNvSpPr>
            <a:spLocks noGrp="1" noChangeArrowheads="1"/>
          </p:cNvSpPr>
          <p:nvPr>
            <p:ph type="sldNum" sz="quarter" idx="12"/>
          </p:nvPr>
        </p:nvSpPr>
        <p:spPr/>
        <p:txBody>
          <a:bodyPr/>
          <a:lstStyle>
            <a:lvl1pPr>
              <a:defRPr>
                <a:latin typeface="Verdana" charset="0"/>
                <a:cs typeface="Geneva" charset="0"/>
              </a:defRPr>
            </a:lvl1pPr>
          </a:lstStyle>
          <a:p>
            <a:pPr>
              <a:defRPr/>
            </a:pPr>
            <a:fld id="{C244B61F-9728-A348-AAA1-1EB4115399C1}" type="slidenum">
              <a:rPr lang="en-US"/>
              <a:pPr>
                <a:defRPr/>
              </a:pPr>
              <a:t>‹#›</a:t>
            </a:fld>
            <a:endParaRPr lang="en-US"/>
          </a:p>
        </p:txBody>
      </p:sp>
    </p:spTree>
    <p:extLst>
      <p:ext uri="{BB962C8B-B14F-4D97-AF65-F5344CB8AC3E}">
        <p14:creationId xmlns:p14="http://schemas.microsoft.com/office/powerpoint/2010/main" val="286386336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4"/>
          <p:cNvSpPr>
            <a:spLocks noGrp="1" noChangeArrowheads="1"/>
          </p:cNvSpPr>
          <p:nvPr>
            <p:ph type="dt" sz="half" idx="10"/>
          </p:nvPr>
        </p:nvSpPr>
        <p:spPr/>
        <p:txBody>
          <a:bodyPr/>
          <a:lstStyle>
            <a:lvl1pPr>
              <a:defRPr/>
            </a:lvl1pPr>
          </a:lstStyle>
          <a:p>
            <a:pPr>
              <a:defRPr/>
            </a:pPr>
            <a:endParaRPr lang="en-US"/>
          </a:p>
        </p:txBody>
      </p:sp>
      <p:sp>
        <p:nvSpPr>
          <p:cNvPr id="7" name="Rectangle 45"/>
          <p:cNvSpPr>
            <a:spLocks noGrp="1" noChangeArrowheads="1"/>
          </p:cNvSpPr>
          <p:nvPr>
            <p:ph type="ftr" sz="quarter" idx="11"/>
          </p:nvPr>
        </p:nvSpPr>
        <p:spPr/>
        <p:txBody>
          <a:bodyPr/>
          <a:lstStyle>
            <a:lvl1pPr>
              <a:defRPr/>
            </a:lvl1pPr>
          </a:lstStyle>
          <a:p>
            <a:pPr>
              <a:defRPr/>
            </a:pPr>
            <a:endParaRPr lang="en-US"/>
          </a:p>
        </p:txBody>
      </p:sp>
      <p:sp>
        <p:nvSpPr>
          <p:cNvPr id="8" name="Rectangle 46"/>
          <p:cNvSpPr>
            <a:spLocks noGrp="1" noChangeArrowheads="1"/>
          </p:cNvSpPr>
          <p:nvPr>
            <p:ph type="sldNum" sz="quarter" idx="12"/>
          </p:nvPr>
        </p:nvSpPr>
        <p:spPr/>
        <p:txBody>
          <a:bodyPr/>
          <a:lstStyle>
            <a:lvl1pPr>
              <a:defRPr>
                <a:latin typeface="Verdana" charset="0"/>
                <a:cs typeface="Geneva" charset="0"/>
              </a:defRPr>
            </a:lvl1pPr>
          </a:lstStyle>
          <a:p>
            <a:pPr>
              <a:defRPr/>
            </a:pPr>
            <a:fld id="{49FD21AA-F03C-DC4B-BC05-BC8890146CFE}" type="slidenum">
              <a:rPr lang="en-US"/>
              <a:pPr>
                <a:defRPr/>
              </a:pPr>
              <a:t>‹#›</a:t>
            </a:fld>
            <a:endParaRPr lang="en-US"/>
          </a:p>
        </p:txBody>
      </p:sp>
    </p:spTree>
    <p:extLst>
      <p:ext uri="{BB962C8B-B14F-4D97-AF65-F5344CB8AC3E}">
        <p14:creationId xmlns:p14="http://schemas.microsoft.com/office/powerpoint/2010/main" val="270288283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99B6065-F23E-3041-B7AE-E6A448FF5907}" type="slidenum">
              <a:rPr lang="en-US"/>
              <a:pPr>
                <a:defRPr/>
              </a:pPr>
              <a:t>‹#›</a:t>
            </a:fld>
            <a:endParaRPr lang="en-US"/>
          </a:p>
        </p:txBody>
      </p:sp>
    </p:spTree>
    <p:extLst>
      <p:ext uri="{BB962C8B-B14F-4D97-AF65-F5344CB8AC3E}">
        <p14:creationId xmlns:p14="http://schemas.microsoft.com/office/powerpoint/2010/main" val="216420824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485007F2-17A4-C84B-BBC8-16C5F1F58533}" type="slidenum">
              <a:rPr lang="en-US"/>
              <a:pPr>
                <a:defRPr/>
              </a:pPr>
              <a:t>‹#›</a:t>
            </a:fld>
            <a:endParaRPr lang="en-US"/>
          </a:p>
        </p:txBody>
      </p:sp>
    </p:spTree>
    <p:extLst>
      <p:ext uri="{BB962C8B-B14F-4D97-AF65-F5344CB8AC3E}">
        <p14:creationId xmlns:p14="http://schemas.microsoft.com/office/powerpoint/2010/main" val="2774105300"/>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02D17665-6F27-F54D-A8C0-1FA323CD075A}" type="slidenum">
              <a:rPr lang="en-US"/>
              <a:pPr>
                <a:defRPr/>
              </a:pPr>
              <a:t>‹#›</a:t>
            </a:fld>
            <a:endParaRPr lang="en-US"/>
          </a:p>
        </p:txBody>
      </p:sp>
    </p:spTree>
    <p:extLst>
      <p:ext uri="{BB962C8B-B14F-4D97-AF65-F5344CB8AC3E}">
        <p14:creationId xmlns:p14="http://schemas.microsoft.com/office/powerpoint/2010/main" val="1605335653"/>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F13E817B-867C-8541-9CB9-F3BD200E7618}" type="slidenum">
              <a:rPr lang="en-US"/>
              <a:pPr>
                <a:defRPr/>
              </a:pPr>
              <a:t>‹#›</a:t>
            </a:fld>
            <a:endParaRPr lang="en-US"/>
          </a:p>
        </p:txBody>
      </p:sp>
    </p:spTree>
    <p:extLst>
      <p:ext uri="{BB962C8B-B14F-4D97-AF65-F5344CB8AC3E}">
        <p14:creationId xmlns:p14="http://schemas.microsoft.com/office/powerpoint/2010/main" val="680507748"/>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0"/>
          <p:cNvSpPr>
            <a:spLocks noGrp="1" noChangeArrowheads="1"/>
          </p:cNvSpPr>
          <p:nvPr>
            <p:ph type="dt" sz="half" idx="10"/>
          </p:nvPr>
        </p:nvSpPr>
        <p:spPr>
          <a:ln/>
        </p:spPr>
        <p:txBody>
          <a:bodyPr/>
          <a:lstStyle>
            <a:lvl1pPr>
              <a:defRPr/>
            </a:lvl1pPr>
          </a:lstStyle>
          <a:p>
            <a:pPr>
              <a:defRPr/>
            </a:pPr>
            <a:endParaRPr lang="en-US"/>
          </a:p>
        </p:txBody>
      </p:sp>
      <p:sp>
        <p:nvSpPr>
          <p:cNvPr id="8" name="Rectangle 41"/>
          <p:cNvSpPr>
            <a:spLocks noGrp="1" noChangeArrowheads="1"/>
          </p:cNvSpPr>
          <p:nvPr>
            <p:ph type="ftr" sz="quarter" idx="11"/>
          </p:nvPr>
        </p:nvSpPr>
        <p:spPr>
          <a:ln/>
        </p:spPr>
        <p:txBody>
          <a:bodyPr/>
          <a:lstStyle>
            <a:lvl1pPr>
              <a:defRPr/>
            </a:lvl1pPr>
          </a:lstStyle>
          <a:p>
            <a:pPr>
              <a:defRPr/>
            </a:pPr>
            <a:endParaRPr lang="en-US"/>
          </a:p>
        </p:txBody>
      </p:sp>
      <p:sp>
        <p:nvSpPr>
          <p:cNvPr id="9" name="Rectangle 42"/>
          <p:cNvSpPr>
            <a:spLocks noGrp="1" noChangeArrowheads="1"/>
          </p:cNvSpPr>
          <p:nvPr>
            <p:ph type="sldNum" sz="quarter" idx="12"/>
          </p:nvPr>
        </p:nvSpPr>
        <p:spPr>
          <a:ln/>
        </p:spPr>
        <p:txBody>
          <a:bodyPr/>
          <a:lstStyle>
            <a:lvl1pPr>
              <a:defRPr/>
            </a:lvl1pPr>
          </a:lstStyle>
          <a:p>
            <a:pPr>
              <a:defRPr/>
            </a:pPr>
            <a:fld id="{E84D65A1-A29E-DD42-8540-DDC635AA9347}" type="slidenum">
              <a:rPr lang="en-US"/>
              <a:pPr>
                <a:defRPr/>
              </a:pPr>
              <a:t>‹#›</a:t>
            </a:fld>
            <a:endParaRPr lang="en-US"/>
          </a:p>
        </p:txBody>
      </p:sp>
    </p:spTree>
    <p:extLst>
      <p:ext uri="{BB962C8B-B14F-4D97-AF65-F5344CB8AC3E}">
        <p14:creationId xmlns:p14="http://schemas.microsoft.com/office/powerpoint/2010/main" val="314891731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EC93BD69-00F5-5542-A668-082AA4AF4DFD}" type="slidenum">
              <a:rPr lang="en-US"/>
              <a:pPr>
                <a:defRPr/>
              </a:pPr>
              <a:t>‹#›</a:t>
            </a:fld>
            <a:endParaRPr lang="en-US"/>
          </a:p>
        </p:txBody>
      </p:sp>
    </p:spTree>
    <p:extLst>
      <p:ext uri="{BB962C8B-B14F-4D97-AF65-F5344CB8AC3E}">
        <p14:creationId xmlns:p14="http://schemas.microsoft.com/office/powerpoint/2010/main" val="797440961"/>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B5082D96-AC8F-7C47-B4EA-E7C45FB48F50}" type="slidenum">
              <a:rPr lang="en-US"/>
              <a:pPr>
                <a:defRPr/>
              </a:pPr>
              <a:t>‹#›</a:t>
            </a:fld>
            <a:endParaRPr lang="en-US"/>
          </a:p>
        </p:txBody>
      </p:sp>
    </p:spTree>
    <p:extLst>
      <p:ext uri="{BB962C8B-B14F-4D97-AF65-F5344CB8AC3E}">
        <p14:creationId xmlns:p14="http://schemas.microsoft.com/office/powerpoint/2010/main" val="2546098785"/>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758BD5D7-8E4C-4E41-BE40-7294E4511065}" type="slidenum">
              <a:rPr lang="en-US"/>
              <a:pPr>
                <a:defRPr/>
              </a:pPr>
              <a:t>‹#›</a:t>
            </a:fld>
            <a:endParaRPr lang="en-US"/>
          </a:p>
        </p:txBody>
      </p:sp>
    </p:spTree>
    <p:extLst>
      <p:ext uri="{BB962C8B-B14F-4D97-AF65-F5344CB8AC3E}">
        <p14:creationId xmlns:p14="http://schemas.microsoft.com/office/powerpoint/2010/main" val="1143035452"/>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A6CCAE7E-1A6E-3149-B0D7-305237647D01}" type="slidenum">
              <a:rPr lang="en-US"/>
              <a:pPr>
                <a:defRPr/>
              </a:pPr>
              <a:t>‹#›</a:t>
            </a:fld>
            <a:endParaRPr lang="en-US"/>
          </a:p>
        </p:txBody>
      </p:sp>
    </p:spTree>
    <p:extLst>
      <p:ext uri="{BB962C8B-B14F-4D97-AF65-F5344CB8AC3E}">
        <p14:creationId xmlns:p14="http://schemas.microsoft.com/office/powerpoint/2010/main" val="108092639"/>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79698E63-4865-814B-863A-4B870AE86A2C}" type="slidenum">
              <a:rPr lang="en-US"/>
              <a:pPr>
                <a:defRPr/>
              </a:pPr>
              <a:t>‹#›</a:t>
            </a:fld>
            <a:endParaRPr lang="en-US"/>
          </a:p>
        </p:txBody>
      </p:sp>
    </p:spTree>
    <p:extLst>
      <p:ext uri="{BB962C8B-B14F-4D97-AF65-F5344CB8AC3E}">
        <p14:creationId xmlns:p14="http://schemas.microsoft.com/office/powerpoint/2010/main" val="1096606594"/>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1BED004D-8FDC-F842-AB6B-B918D39582BD}" type="slidenum">
              <a:rPr lang="en-US"/>
              <a:pPr>
                <a:defRPr/>
              </a:pPr>
              <a:t>‹#›</a:t>
            </a:fld>
            <a:endParaRPr lang="en-US"/>
          </a:p>
        </p:txBody>
      </p:sp>
    </p:spTree>
    <p:extLst>
      <p:ext uri="{BB962C8B-B14F-4D97-AF65-F5344CB8AC3E}">
        <p14:creationId xmlns:p14="http://schemas.microsoft.com/office/powerpoint/2010/main" val="3168495594"/>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D3DA46C6-4588-884C-8AD9-8B3C60A4BB86}" type="slidenum">
              <a:rPr lang="en-US"/>
              <a:pPr>
                <a:defRPr/>
              </a:pPr>
              <a:t>‹#›</a:t>
            </a:fld>
            <a:endParaRPr lang="en-US"/>
          </a:p>
        </p:txBody>
      </p:sp>
    </p:spTree>
    <p:extLst>
      <p:ext uri="{BB962C8B-B14F-4D97-AF65-F5344CB8AC3E}">
        <p14:creationId xmlns:p14="http://schemas.microsoft.com/office/powerpoint/2010/main" val="2323795378"/>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EBAF28A7-5237-C845-BB81-B61CB5E857C7}" type="slidenum">
              <a:rPr lang="en-US"/>
              <a:pPr>
                <a:defRPr/>
              </a:pPr>
              <a:t>‹#›</a:t>
            </a:fld>
            <a:endParaRPr lang="en-US"/>
          </a:p>
        </p:txBody>
      </p:sp>
    </p:spTree>
    <p:extLst>
      <p:ext uri="{BB962C8B-B14F-4D97-AF65-F5344CB8AC3E}">
        <p14:creationId xmlns:p14="http://schemas.microsoft.com/office/powerpoint/2010/main" val="469436060"/>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0" hangingPunct="0">
              <a:defRPr>
                <a:latin typeface="Verdana"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atin typeface="Verdan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Verdana" charset="0"/>
              </a:defRPr>
            </a:lvl1pPr>
          </a:lstStyle>
          <a:p>
            <a:pPr>
              <a:defRPr/>
            </a:pPr>
            <a:fld id="{9EBE691B-D903-9A42-B01E-D608B6C837A7}" type="slidenum">
              <a:rPr lang="en-US"/>
              <a:pPr>
                <a:defRPr/>
              </a:pPr>
              <a:t>‹#›</a:t>
            </a:fld>
            <a:endParaRPr lang="en-US"/>
          </a:p>
        </p:txBody>
      </p:sp>
    </p:spTree>
    <p:extLst>
      <p:ext uri="{BB962C8B-B14F-4D97-AF65-F5344CB8AC3E}">
        <p14:creationId xmlns:p14="http://schemas.microsoft.com/office/powerpoint/2010/main" val="396996734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atin typeface="Verdana"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atin typeface="Verdan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Verdana" charset="0"/>
              </a:defRPr>
            </a:lvl1pPr>
          </a:lstStyle>
          <a:p>
            <a:pPr>
              <a:defRPr/>
            </a:pPr>
            <a:fld id="{D5009705-C47A-DA46-9630-4859C39393A3}" type="slidenum">
              <a:rPr lang="en-US"/>
              <a:pPr>
                <a:defRPr/>
              </a:pPr>
              <a:t>‹#›</a:t>
            </a:fld>
            <a:endParaRPr lang="en-US"/>
          </a:p>
        </p:txBody>
      </p:sp>
    </p:spTree>
    <p:extLst>
      <p:ext uri="{BB962C8B-B14F-4D97-AF65-F5344CB8AC3E}">
        <p14:creationId xmlns:p14="http://schemas.microsoft.com/office/powerpoint/2010/main" val="2593602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0"/>
          <p:cNvSpPr>
            <a:spLocks noGrp="1" noChangeArrowheads="1"/>
          </p:cNvSpPr>
          <p:nvPr>
            <p:ph type="dt" sz="half" idx="10"/>
          </p:nvPr>
        </p:nvSpPr>
        <p:spPr>
          <a:ln/>
        </p:spPr>
        <p:txBody>
          <a:bodyPr/>
          <a:lstStyle>
            <a:lvl1pPr>
              <a:defRPr/>
            </a:lvl1pPr>
          </a:lstStyle>
          <a:p>
            <a:pPr>
              <a:defRPr/>
            </a:pPr>
            <a:endParaRPr lang="en-US"/>
          </a:p>
        </p:txBody>
      </p:sp>
      <p:sp>
        <p:nvSpPr>
          <p:cNvPr id="4" name="Rectangle 41"/>
          <p:cNvSpPr>
            <a:spLocks noGrp="1" noChangeArrowheads="1"/>
          </p:cNvSpPr>
          <p:nvPr>
            <p:ph type="ftr" sz="quarter" idx="11"/>
          </p:nvPr>
        </p:nvSpPr>
        <p:spPr>
          <a:ln/>
        </p:spPr>
        <p:txBody>
          <a:bodyPr/>
          <a:lstStyle>
            <a:lvl1pPr>
              <a:defRPr/>
            </a:lvl1pPr>
          </a:lstStyle>
          <a:p>
            <a:pPr>
              <a:defRPr/>
            </a:pPr>
            <a:endParaRPr lang="en-US"/>
          </a:p>
        </p:txBody>
      </p:sp>
      <p:sp>
        <p:nvSpPr>
          <p:cNvPr id="5" name="Rectangle 42"/>
          <p:cNvSpPr>
            <a:spLocks noGrp="1" noChangeArrowheads="1"/>
          </p:cNvSpPr>
          <p:nvPr>
            <p:ph type="sldNum" sz="quarter" idx="12"/>
          </p:nvPr>
        </p:nvSpPr>
        <p:spPr>
          <a:ln/>
        </p:spPr>
        <p:txBody>
          <a:bodyPr/>
          <a:lstStyle>
            <a:lvl1pPr>
              <a:defRPr/>
            </a:lvl1pPr>
          </a:lstStyle>
          <a:p>
            <a:pPr>
              <a:defRPr/>
            </a:pPr>
            <a:fld id="{D3D2B4A0-A418-8047-BC32-5569F4106A58}" type="slidenum">
              <a:rPr lang="en-US"/>
              <a:pPr>
                <a:defRPr/>
              </a:pPr>
              <a:t>‹#›</a:t>
            </a:fld>
            <a:endParaRPr lang="en-US"/>
          </a:p>
        </p:txBody>
      </p:sp>
    </p:spTree>
    <p:extLst>
      <p:ext uri="{BB962C8B-B14F-4D97-AF65-F5344CB8AC3E}">
        <p14:creationId xmlns:p14="http://schemas.microsoft.com/office/powerpoint/2010/main" val="19391553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0" hangingPunct="0">
              <a:defRPr>
                <a:latin typeface="Verdana"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atin typeface="Verdan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Verdana" charset="0"/>
              </a:defRPr>
            </a:lvl1pPr>
          </a:lstStyle>
          <a:p>
            <a:pPr>
              <a:defRPr/>
            </a:pPr>
            <a:fld id="{EF16237C-1CCE-8347-BDCD-391F8F61ECCB}" type="slidenum">
              <a:rPr lang="en-US"/>
              <a:pPr>
                <a:defRPr/>
              </a:pPr>
              <a:t>‹#›</a:t>
            </a:fld>
            <a:endParaRPr lang="en-US"/>
          </a:p>
        </p:txBody>
      </p:sp>
    </p:spTree>
    <p:extLst>
      <p:ext uri="{BB962C8B-B14F-4D97-AF65-F5344CB8AC3E}">
        <p14:creationId xmlns:p14="http://schemas.microsoft.com/office/powerpoint/2010/main" val="175798342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0" hangingPunct="0">
              <a:defRPr>
                <a:latin typeface="Verdana" charse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atin typeface="Verdan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Verdana" charset="0"/>
              </a:defRPr>
            </a:lvl1pPr>
          </a:lstStyle>
          <a:p>
            <a:pPr>
              <a:defRPr/>
            </a:pPr>
            <a:fld id="{A4386CF9-77AD-B94A-838C-3D9EBA21AA1E}" type="slidenum">
              <a:rPr lang="en-US"/>
              <a:pPr>
                <a:defRPr/>
              </a:pPr>
              <a:t>‹#›</a:t>
            </a:fld>
            <a:endParaRPr lang="en-US"/>
          </a:p>
        </p:txBody>
      </p:sp>
    </p:spTree>
    <p:extLst>
      <p:ext uri="{BB962C8B-B14F-4D97-AF65-F5344CB8AC3E}">
        <p14:creationId xmlns:p14="http://schemas.microsoft.com/office/powerpoint/2010/main" val="76841871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0" hangingPunct="0">
              <a:defRPr>
                <a:latin typeface="Verdana" charset="0"/>
              </a:defRPr>
            </a:lvl1pPr>
          </a:lstStyle>
          <a:p>
            <a:pPr>
              <a:defRPr/>
            </a:pPr>
            <a:endParaRPr lang="en-US"/>
          </a:p>
        </p:txBody>
      </p:sp>
      <p:sp>
        <p:nvSpPr>
          <p:cNvPr id="8" name="Rectangle 5"/>
          <p:cNvSpPr>
            <a:spLocks noGrp="1" noChangeArrowheads="1"/>
          </p:cNvSpPr>
          <p:nvPr>
            <p:ph type="ftr" sz="quarter" idx="11"/>
          </p:nvPr>
        </p:nvSpPr>
        <p:spPr/>
        <p:txBody>
          <a:bodyPr/>
          <a:lstStyle>
            <a:lvl1pPr eaLnBrk="0" hangingPunct="0">
              <a:defRPr>
                <a:latin typeface="Verdana" charset="0"/>
              </a:defRPr>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defRPr>
                <a:latin typeface="Verdana" charset="0"/>
              </a:defRPr>
            </a:lvl1pPr>
          </a:lstStyle>
          <a:p>
            <a:pPr>
              <a:defRPr/>
            </a:pPr>
            <a:fld id="{DA872DFF-5EDE-AD48-9AAD-5547D36DFF14}" type="slidenum">
              <a:rPr lang="en-US"/>
              <a:pPr>
                <a:defRPr/>
              </a:pPr>
              <a:t>‹#›</a:t>
            </a:fld>
            <a:endParaRPr lang="en-US"/>
          </a:p>
        </p:txBody>
      </p:sp>
    </p:spTree>
    <p:extLst>
      <p:ext uri="{BB962C8B-B14F-4D97-AF65-F5344CB8AC3E}">
        <p14:creationId xmlns:p14="http://schemas.microsoft.com/office/powerpoint/2010/main" val="122101833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0" hangingPunct="0">
              <a:defRPr>
                <a:latin typeface="Verdana" charset="0"/>
              </a:defRPr>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defRPr>
                <a:latin typeface="Verdana" charse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defRPr>
                <a:latin typeface="Verdana" charset="0"/>
              </a:defRPr>
            </a:lvl1pPr>
          </a:lstStyle>
          <a:p>
            <a:pPr>
              <a:defRPr/>
            </a:pPr>
            <a:fld id="{7110D7E7-6F2A-A04C-A5DF-BB823616B016}" type="slidenum">
              <a:rPr lang="en-US"/>
              <a:pPr>
                <a:defRPr/>
              </a:pPr>
              <a:t>‹#›</a:t>
            </a:fld>
            <a:endParaRPr lang="en-US"/>
          </a:p>
        </p:txBody>
      </p:sp>
    </p:spTree>
    <p:extLst>
      <p:ext uri="{BB962C8B-B14F-4D97-AF65-F5344CB8AC3E}">
        <p14:creationId xmlns:p14="http://schemas.microsoft.com/office/powerpoint/2010/main" val="172685620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latin typeface="Verdana" charset="0"/>
              </a:defRPr>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defRPr>
                <a:latin typeface="Verdana" charset="0"/>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latin typeface="Verdana" charset="0"/>
              </a:defRPr>
            </a:lvl1pPr>
          </a:lstStyle>
          <a:p>
            <a:pPr>
              <a:defRPr/>
            </a:pPr>
            <a:fld id="{E1F46858-D2E2-D24C-8099-AA787A9EA968}" type="slidenum">
              <a:rPr lang="en-US"/>
              <a:pPr>
                <a:defRPr/>
              </a:pPr>
              <a:t>‹#›</a:t>
            </a:fld>
            <a:endParaRPr lang="en-US"/>
          </a:p>
        </p:txBody>
      </p:sp>
    </p:spTree>
    <p:extLst>
      <p:ext uri="{BB962C8B-B14F-4D97-AF65-F5344CB8AC3E}">
        <p14:creationId xmlns:p14="http://schemas.microsoft.com/office/powerpoint/2010/main" val="228409937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atin typeface="Verdana" charse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atin typeface="Verdan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Verdana" charset="0"/>
              </a:defRPr>
            </a:lvl1pPr>
          </a:lstStyle>
          <a:p>
            <a:pPr>
              <a:defRPr/>
            </a:pPr>
            <a:fld id="{33F7FAFA-A1C5-5F46-8EE4-643B7675707F}" type="slidenum">
              <a:rPr lang="en-US"/>
              <a:pPr>
                <a:defRPr/>
              </a:pPr>
              <a:t>‹#›</a:t>
            </a:fld>
            <a:endParaRPr lang="en-US"/>
          </a:p>
        </p:txBody>
      </p:sp>
    </p:spTree>
    <p:extLst>
      <p:ext uri="{BB962C8B-B14F-4D97-AF65-F5344CB8AC3E}">
        <p14:creationId xmlns:p14="http://schemas.microsoft.com/office/powerpoint/2010/main" val="315429984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atin typeface="Verdana" charse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atin typeface="Verdan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Verdana" charset="0"/>
              </a:defRPr>
            </a:lvl1pPr>
          </a:lstStyle>
          <a:p>
            <a:pPr>
              <a:defRPr/>
            </a:pPr>
            <a:fld id="{89A9791F-677D-2C44-AA70-9D8289F50CDD}" type="slidenum">
              <a:rPr lang="en-US"/>
              <a:pPr>
                <a:defRPr/>
              </a:pPr>
              <a:t>‹#›</a:t>
            </a:fld>
            <a:endParaRPr lang="en-US"/>
          </a:p>
        </p:txBody>
      </p:sp>
    </p:spTree>
    <p:extLst>
      <p:ext uri="{BB962C8B-B14F-4D97-AF65-F5344CB8AC3E}">
        <p14:creationId xmlns:p14="http://schemas.microsoft.com/office/powerpoint/2010/main" val="23419427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atin typeface="Verdana"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atin typeface="Verdan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Verdana" charset="0"/>
              </a:defRPr>
            </a:lvl1pPr>
          </a:lstStyle>
          <a:p>
            <a:pPr>
              <a:defRPr/>
            </a:pPr>
            <a:fld id="{573A1F3C-8E08-3E41-B2D6-83D40B8F747B}" type="slidenum">
              <a:rPr lang="en-US"/>
              <a:pPr>
                <a:defRPr/>
              </a:pPr>
              <a:t>‹#›</a:t>
            </a:fld>
            <a:endParaRPr lang="en-US"/>
          </a:p>
        </p:txBody>
      </p:sp>
    </p:spTree>
    <p:extLst>
      <p:ext uri="{BB962C8B-B14F-4D97-AF65-F5344CB8AC3E}">
        <p14:creationId xmlns:p14="http://schemas.microsoft.com/office/powerpoint/2010/main" val="295598119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atin typeface="Verdana"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atin typeface="Verdan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Verdana" charset="0"/>
              </a:defRPr>
            </a:lvl1pPr>
          </a:lstStyle>
          <a:p>
            <a:pPr>
              <a:defRPr/>
            </a:pPr>
            <a:fld id="{E0A1BE80-BC42-B440-AF38-662EEE0FF197}" type="slidenum">
              <a:rPr lang="en-US"/>
              <a:pPr>
                <a:defRPr/>
              </a:pPr>
              <a:t>‹#›</a:t>
            </a:fld>
            <a:endParaRPr lang="en-US"/>
          </a:p>
        </p:txBody>
      </p:sp>
    </p:spTree>
    <p:extLst>
      <p:ext uri="{BB962C8B-B14F-4D97-AF65-F5344CB8AC3E}">
        <p14:creationId xmlns:p14="http://schemas.microsoft.com/office/powerpoint/2010/main" val="416864386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0" hangingPunct="0">
              <a:defRPr>
                <a:latin typeface="Verdana" charse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atin typeface="Verdan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Verdana" charset="0"/>
              </a:defRPr>
            </a:lvl1pPr>
          </a:lstStyle>
          <a:p>
            <a:pPr>
              <a:defRPr/>
            </a:pPr>
            <a:fld id="{BF76770F-0E48-7744-B650-6D5672DB3D4C}" type="slidenum">
              <a:rPr lang="en-US"/>
              <a:pPr>
                <a:defRPr/>
              </a:pPr>
              <a:t>‹#›</a:t>
            </a:fld>
            <a:endParaRPr lang="en-US"/>
          </a:p>
        </p:txBody>
      </p:sp>
    </p:spTree>
    <p:extLst>
      <p:ext uri="{BB962C8B-B14F-4D97-AF65-F5344CB8AC3E}">
        <p14:creationId xmlns:p14="http://schemas.microsoft.com/office/powerpoint/2010/main" val="20133893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0"/>
          <p:cNvSpPr>
            <a:spLocks noGrp="1" noChangeArrowheads="1"/>
          </p:cNvSpPr>
          <p:nvPr>
            <p:ph type="dt" sz="half" idx="10"/>
          </p:nvPr>
        </p:nvSpPr>
        <p:spPr>
          <a:ln/>
        </p:spPr>
        <p:txBody>
          <a:bodyPr/>
          <a:lstStyle>
            <a:lvl1pPr>
              <a:defRPr/>
            </a:lvl1pPr>
          </a:lstStyle>
          <a:p>
            <a:pPr>
              <a:defRPr/>
            </a:pPr>
            <a:endParaRPr lang="en-US"/>
          </a:p>
        </p:txBody>
      </p:sp>
      <p:sp>
        <p:nvSpPr>
          <p:cNvPr id="3" name="Rectangle 41"/>
          <p:cNvSpPr>
            <a:spLocks noGrp="1" noChangeArrowheads="1"/>
          </p:cNvSpPr>
          <p:nvPr>
            <p:ph type="ftr" sz="quarter" idx="11"/>
          </p:nvPr>
        </p:nvSpPr>
        <p:spPr>
          <a:ln/>
        </p:spPr>
        <p:txBody>
          <a:bodyPr/>
          <a:lstStyle>
            <a:lvl1pPr>
              <a:defRPr/>
            </a:lvl1pPr>
          </a:lstStyle>
          <a:p>
            <a:pPr>
              <a:defRPr/>
            </a:pPr>
            <a:endParaRPr lang="en-US"/>
          </a:p>
        </p:txBody>
      </p:sp>
      <p:sp>
        <p:nvSpPr>
          <p:cNvPr id="4" name="Rectangle 42"/>
          <p:cNvSpPr>
            <a:spLocks noGrp="1" noChangeArrowheads="1"/>
          </p:cNvSpPr>
          <p:nvPr>
            <p:ph type="sldNum" sz="quarter" idx="12"/>
          </p:nvPr>
        </p:nvSpPr>
        <p:spPr>
          <a:ln/>
        </p:spPr>
        <p:txBody>
          <a:bodyPr/>
          <a:lstStyle>
            <a:lvl1pPr>
              <a:defRPr/>
            </a:lvl1pPr>
          </a:lstStyle>
          <a:p>
            <a:pPr>
              <a:defRPr/>
            </a:pPr>
            <a:fld id="{7330B4D3-8417-EF4E-90E5-C16B1AFDB02A}" type="slidenum">
              <a:rPr lang="en-US"/>
              <a:pPr>
                <a:defRPr/>
              </a:pPr>
              <a:t>‹#›</a:t>
            </a:fld>
            <a:endParaRPr lang="en-US"/>
          </a:p>
        </p:txBody>
      </p:sp>
    </p:spTree>
    <p:extLst>
      <p:ext uri="{BB962C8B-B14F-4D97-AF65-F5344CB8AC3E}">
        <p14:creationId xmlns:p14="http://schemas.microsoft.com/office/powerpoint/2010/main" val="7402897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0"/>
          <p:cNvSpPr>
            <a:spLocks noGrp="1" noChangeArrowheads="1"/>
          </p:cNvSpPr>
          <p:nvPr>
            <p:ph type="dt" sz="half" idx="10"/>
          </p:nvPr>
        </p:nvSpPr>
        <p:spPr>
          <a:ln/>
        </p:spPr>
        <p:txBody>
          <a:bodyPr/>
          <a:lstStyle>
            <a:lvl1pPr>
              <a:defRPr/>
            </a:lvl1pPr>
          </a:lstStyle>
          <a:p>
            <a:pPr>
              <a:defRPr/>
            </a:pPr>
            <a:endParaRPr lang="en-US"/>
          </a:p>
        </p:txBody>
      </p:sp>
      <p:sp>
        <p:nvSpPr>
          <p:cNvPr id="6" name="Rectangle 41"/>
          <p:cNvSpPr>
            <a:spLocks noGrp="1" noChangeArrowheads="1"/>
          </p:cNvSpPr>
          <p:nvPr>
            <p:ph type="ftr" sz="quarter" idx="11"/>
          </p:nvPr>
        </p:nvSpPr>
        <p:spPr>
          <a:ln/>
        </p:spPr>
        <p:txBody>
          <a:bodyPr/>
          <a:lstStyle>
            <a:lvl1pPr>
              <a:defRPr/>
            </a:lvl1pPr>
          </a:lstStyle>
          <a:p>
            <a:pPr>
              <a:defRPr/>
            </a:pPr>
            <a:endParaRPr lang="en-US"/>
          </a:p>
        </p:txBody>
      </p:sp>
      <p:sp>
        <p:nvSpPr>
          <p:cNvPr id="7" name="Rectangle 42"/>
          <p:cNvSpPr>
            <a:spLocks noGrp="1" noChangeArrowheads="1"/>
          </p:cNvSpPr>
          <p:nvPr>
            <p:ph type="sldNum" sz="quarter" idx="12"/>
          </p:nvPr>
        </p:nvSpPr>
        <p:spPr>
          <a:ln/>
        </p:spPr>
        <p:txBody>
          <a:bodyPr/>
          <a:lstStyle>
            <a:lvl1pPr>
              <a:defRPr/>
            </a:lvl1pPr>
          </a:lstStyle>
          <a:p>
            <a:pPr>
              <a:defRPr/>
            </a:pPr>
            <a:fld id="{D1E30438-A7FC-7240-A8D2-B47F3DA9C89E}" type="slidenum">
              <a:rPr lang="en-US"/>
              <a:pPr>
                <a:defRPr/>
              </a:pPr>
              <a:t>‹#›</a:t>
            </a:fld>
            <a:endParaRPr lang="en-US"/>
          </a:p>
        </p:txBody>
      </p:sp>
    </p:spTree>
    <p:extLst>
      <p:ext uri="{BB962C8B-B14F-4D97-AF65-F5344CB8AC3E}">
        <p14:creationId xmlns:p14="http://schemas.microsoft.com/office/powerpoint/2010/main" val="36629649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0"/>
          <p:cNvSpPr>
            <a:spLocks noGrp="1" noChangeArrowheads="1"/>
          </p:cNvSpPr>
          <p:nvPr>
            <p:ph type="dt" sz="half" idx="10"/>
          </p:nvPr>
        </p:nvSpPr>
        <p:spPr>
          <a:ln/>
        </p:spPr>
        <p:txBody>
          <a:bodyPr/>
          <a:lstStyle>
            <a:lvl1pPr>
              <a:defRPr/>
            </a:lvl1pPr>
          </a:lstStyle>
          <a:p>
            <a:pPr>
              <a:defRPr/>
            </a:pPr>
            <a:endParaRPr lang="en-US"/>
          </a:p>
        </p:txBody>
      </p:sp>
      <p:sp>
        <p:nvSpPr>
          <p:cNvPr id="6" name="Rectangle 41"/>
          <p:cNvSpPr>
            <a:spLocks noGrp="1" noChangeArrowheads="1"/>
          </p:cNvSpPr>
          <p:nvPr>
            <p:ph type="ftr" sz="quarter" idx="11"/>
          </p:nvPr>
        </p:nvSpPr>
        <p:spPr>
          <a:ln/>
        </p:spPr>
        <p:txBody>
          <a:bodyPr/>
          <a:lstStyle>
            <a:lvl1pPr>
              <a:defRPr/>
            </a:lvl1pPr>
          </a:lstStyle>
          <a:p>
            <a:pPr>
              <a:defRPr/>
            </a:pPr>
            <a:endParaRPr lang="en-US"/>
          </a:p>
        </p:txBody>
      </p:sp>
      <p:sp>
        <p:nvSpPr>
          <p:cNvPr id="7" name="Rectangle 42"/>
          <p:cNvSpPr>
            <a:spLocks noGrp="1" noChangeArrowheads="1"/>
          </p:cNvSpPr>
          <p:nvPr>
            <p:ph type="sldNum" sz="quarter" idx="12"/>
          </p:nvPr>
        </p:nvSpPr>
        <p:spPr>
          <a:ln/>
        </p:spPr>
        <p:txBody>
          <a:bodyPr/>
          <a:lstStyle>
            <a:lvl1pPr>
              <a:defRPr/>
            </a:lvl1pPr>
          </a:lstStyle>
          <a:p>
            <a:pPr>
              <a:defRPr/>
            </a:pPr>
            <a:fld id="{3449544D-843B-3149-80B0-01C1B0BA5B84}" type="slidenum">
              <a:rPr lang="en-US"/>
              <a:pPr>
                <a:defRPr/>
              </a:pPr>
              <a:t>‹#›</a:t>
            </a:fld>
            <a:endParaRPr lang="en-US"/>
          </a:p>
        </p:txBody>
      </p:sp>
    </p:spTree>
    <p:extLst>
      <p:ext uri="{BB962C8B-B14F-4D97-AF65-F5344CB8AC3E}">
        <p14:creationId xmlns:p14="http://schemas.microsoft.com/office/powerpoint/2010/main" val="27904173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6" Type="http://schemas.openxmlformats.org/officeDocument/2006/relationships/image" Target="../media/image3.png"/><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image" Target="../media/image2.png"/><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1.png"/></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theme" Target="../theme/theme5.xml"/><Relationship Id="rId1" Type="http://schemas.openxmlformats.org/officeDocument/2006/relationships/slideLayout" Target="../slideLayouts/slideLayout4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6.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theme" Target="../theme/theme7.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39216"/>
                <a:invGamma/>
              </a:schemeClr>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1588" y="0"/>
            <a:ext cx="9148762" cy="6851650"/>
            <a:chOff x="1" y="0"/>
            <a:chExt cx="5763" cy="4316"/>
          </a:xfrm>
        </p:grpSpPr>
        <p:sp>
          <p:nvSpPr>
            <p:cNvPr id="8195" name="Freeform 3"/>
            <p:cNvSpPr>
              <a:spLocks/>
            </p:cNvSpPr>
            <p:nvPr/>
          </p:nvSpPr>
          <p:spPr bwMode="hidden">
            <a:xfrm>
              <a:off x="5045" y="2626"/>
              <a:ext cx="719" cy="1690"/>
            </a:xfrm>
            <a:custGeom>
              <a:avLst/>
              <a:gdLst/>
              <a:ahLst/>
              <a:cxnLst>
                <a:cxn ang="0">
                  <a:pos x="717" y="72"/>
                </a:cxn>
                <a:cxn ang="0">
                  <a:pos x="717" y="0"/>
                </a:cxn>
                <a:cxn ang="0">
                  <a:pos x="699" y="101"/>
                </a:cxn>
                <a:cxn ang="0">
                  <a:pos x="675" y="209"/>
                </a:cxn>
                <a:cxn ang="0">
                  <a:pos x="627" y="389"/>
                </a:cxn>
                <a:cxn ang="0">
                  <a:pos x="574" y="569"/>
                </a:cxn>
                <a:cxn ang="0">
                  <a:pos x="502" y="749"/>
                </a:cxn>
                <a:cxn ang="0">
                  <a:pos x="424" y="935"/>
                </a:cxn>
                <a:cxn ang="0">
                  <a:pos x="334" y="1121"/>
                </a:cxn>
                <a:cxn ang="0">
                  <a:pos x="233" y="1312"/>
                </a:cxn>
                <a:cxn ang="0">
                  <a:pos x="125" y="1498"/>
                </a:cxn>
                <a:cxn ang="0">
                  <a:pos x="0" y="1690"/>
                </a:cxn>
                <a:cxn ang="0">
                  <a:pos x="11" y="1690"/>
                </a:cxn>
                <a:cxn ang="0">
                  <a:pos x="137" y="1498"/>
                </a:cxn>
                <a:cxn ang="0">
                  <a:pos x="245" y="1312"/>
                </a:cxn>
                <a:cxn ang="0">
                  <a:pos x="346" y="1121"/>
                </a:cxn>
                <a:cxn ang="0">
                  <a:pos x="436" y="935"/>
                </a:cxn>
                <a:cxn ang="0">
                  <a:pos x="514" y="749"/>
                </a:cxn>
                <a:cxn ang="0">
                  <a:pos x="585" y="569"/>
                </a:cxn>
                <a:cxn ang="0">
                  <a:pos x="639" y="389"/>
                </a:cxn>
                <a:cxn ang="0">
                  <a:pos x="687" y="209"/>
                </a:cxn>
                <a:cxn ang="0">
                  <a:pos x="705" y="143"/>
                </a:cxn>
                <a:cxn ang="0">
                  <a:pos x="717" y="72"/>
                </a:cxn>
                <a:cxn ang="0">
                  <a:pos x="717" y="72"/>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latin typeface="Verdana" pitchFamily="-105" charset="0"/>
                <a:ea typeface="+mn-ea"/>
                <a:cs typeface="+mn-cs"/>
              </a:endParaRPr>
            </a:p>
          </p:txBody>
        </p:sp>
        <p:sp>
          <p:nvSpPr>
            <p:cNvPr id="8196" name="Freeform 4"/>
            <p:cNvSpPr>
              <a:spLocks/>
            </p:cNvSpPr>
            <p:nvPr/>
          </p:nvSpPr>
          <p:spPr bwMode="hidden">
            <a:xfrm>
              <a:off x="5386" y="3794"/>
              <a:ext cx="378" cy="522"/>
            </a:xfrm>
            <a:custGeom>
              <a:avLst/>
              <a:gdLst/>
              <a:ahLst/>
              <a:cxnLst>
                <a:cxn ang="0">
                  <a:pos x="377" y="0"/>
                </a:cxn>
                <a:cxn ang="0">
                  <a:pos x="293" y="132"/>
                </a:cxn>
                <a:cxn ang="0">
                  <a:pos x="204" y="264"/>
                </a:cxn>
                <a:cxn ang="0">
                  <a:pos x="102" y="396"/>
                </a:cxn>
                <a:cxn ang="0">
                  <a:pos x="0" y="522"/>
                </a:cxn>
                <a:cxn ang="0">
                  <a:pos x="12" y="522"/>
                </a:cxn>
                <a:cxn ang="0">
                  <a:pos x="114" y="402"/>
                </a:cxn>
                <a:cxn ang="0">
                  <a:pos x="204" y="282"/>
                </a:cxn>
                <a:cxn ang="0">
                  <a:pos x="377" y="24"/>
                </a:cxn>
                <a:cxn ang="0">
                  <a:pos x="377" y="0"/>
                </a:cxn>
                <a:cxn ang="0">
                  <a:pos x="377" y="0"/>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latin typeface="Verdana" pitchFamily="-105" charset="0"/>
                <a:ea typeface="+mn-ea"/>
                <a:cs typeface="+mn-cs"/>
              </a:endParaRPr>
            </a:p>
          </p:txBody>
        </p:sp>
        <p:sp>
          <p:nvSpPr>
            <p:cNvPr id="8197" name="Freeform 5"/>
            <p:cNvSpPr>
              <a:spLocks/>
            </p:cNvSpPr>
            <p:nvPr/>
          </p:nvSpPr>
          <p:spPr bwMode="hidden">
            <a:xfrm>
              <a:off x="5680" y="4214"/>
              <a:ext cx="84" cy="102"/>
            </a:xfrm>
            <a:custGeom>
              <a:avLst/>
              <a:gdLst/>
              <a:ahLst/>
              <a:cxnLst>
                <a:cxn ang="0">
                  <a:pos x="0" y="102"/>
                </a:cxn>
                <a:cxn ang="0">
                  <a:pos x="18" y="102"/>
                </a:cxn>
                <a:cxn ang="0">
                  <a:pos x="48" y="60"/>
                </a:cxn>
                <a:cxn ang="0">
                  <a:pos x="84" y="24"/>
                </a:cxn>
                <a:cxn ang="0">
                  <a:pos x="84" y="0"/>
                </a:cxn>
                <a:cxn ang="0">
                  <a:pos x="42" y="54"/>
                </a:cxn>
                <a:cxn ang="0">
                  <a:pos x="0" y="102"/>
                </a:cxn>
                <a:cxn ang="0">
                  <a:pos x="0" y="102"/>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latin typeface="Verdana" pitchFamily="-105" charset="0"/>
                <a:ea typeface="+mn-ea"/>
                <a:cs typeface="+mn-cs"/>
              </a:endParaRPr>
            </a:p>
          </p:txBody>
        </p:sp>
        <p:grpSp>
          <p:nvGrpSpPr>
            <p:cNvPr id="1035" name="Group 6"/>
            <p:cNvGrpSpPr>
              <a:grpSpLocks/>
            </p:cNvGrpSpPr>
            <p:nvPr/>
          </p:nvGrpSpPr>
          <p:grpSpPr bwMode="auto">
            <a:xfrm>
              <a:off x="288" y="0"/>
              <a:ext cx="5098" cy="4316"/>
              <a:chOff x="288" y="0"/>
              <a:chExt cx="5098" cy="4316"/>
            </a:xfrm>
          </p:grpSpPr>
          <p:sp>
            <p:nvSpPr>
              <p:cNvPr id="8199" name="Freeform 7"/>
              <p:cNvSpPr>
                <a:spLocks/>
              </p:cNvSpPr>
              <p:nvPr userDrawn="1"/>
            </p:nvSpPr>
            <p:spPr bwMode="hidden">
              <a:xfrm>
                <a:off x="2789" y="0"/>
                <a:ext cx="72" cy="4316"/>
              </a:xfrm>
              <a:custGeom>
                <a:avLst/>
                <a:gdLst/>
                <a:ahLst/>
                <a:cxnLst>
                  <a:cxn ang="0">
                    <a:pos x="0" y="0"/>
                  </a:cxn>
                  <a:cxn ang="0">
                    <a:pos x="60" y="4316"/>
                  </a:cxn>
                  <a:cxn ang="0">
                    <a:pos x="72" y="4316"/>
                  </a:cxn>
                  <a:cxn ang="0">
                    <a:pos x="12" y="0"/>
                  </a:cxn>
                  <a:cxn ang="0">
                    <a:pos x="0" y="0"/>
                  </a:cxn>
                  <a:cxn ang="0">
                    <a:pos x="0" y="0"/>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latin typeface="Verdana" pitchFamily="-105" charset="0"/>
                  <a:ea typeface="+mn-ea"/>
                  <a:cs typeface="+mn-cs"/>
                </a:endParaRPr>
              </a:p>
            </p:txBody>
          </p:sp>
          <p:sp>
            <p:nvSpPr>
              <p:cNvPr id="8200" name="Freeform 8"/>
              <p:cNvSpPr>
                <a:spLocks/>
              </p:cNvSpPr>
              <p:nvPr userDrawn="1"/>
            </p:nvSpPr>
            <p:spPr bwMode="hidden">
              <a:xfrm>
                <a:off x="3089" y="0"/>
                <a:ext cx="174" cy="4316"/>
              </a:xfrm>
              <a:custGeom>
                <a:avLst/>
                <a:gdLst/>
                <a:ahLst/>
                <a:cxnLst>
                  <a:cxn ang="0">
                    <a:pos x="24" y="0"/>
                  </a:cxn>
                  <a:cxn ang="0">
                    <a:pos x="12" y="0"/>
                  </a:cxn>
                  <a:cxn ang="0">
                    <a:pos x="42" y="216"/>
                  </a:cxn>
                  <a:cxn ang="0">
                    <a:pos x="72" y="444"/>
                  </a:cxn>
                  <a:cxn ang="0">
                    <a:pos x="96" y="689"/>
                  </a:cxn>
                  <a:cxn ang="0">
                    <a:pos x="120" y="947"/>
                  </a:cxn>
                  <a:cxn ang="0">
                    <a:pos x="132" y="1211"/>
                  </a:cxn>
                  <a:cxn ang="0">
                    <a:pos x="150" y="1487"/>
                  </a:cxn>
                  <a:cxn ang="0">
                    <a:pos x="156" y="1768"/>
                  </a:cxn>
                  <a:cxn ang="0">
                    <a:pos x="162" y="2062"/>
                  </a:cxn>
                  <a:cxn ang="0">
                    <a:pos x="156" y="2644"/>
                  </a:cxn>
                  <a:cxn ang="0">
                    <a:pos x="126" y="3225"/>
                  </a:cxn>
                  <a:cxn ang="0">
                    <a:pos x="108" y="3507"/>
                  </a:cxn>
                  <a:cxn ang="0">
                    <a:pos x="78" y="3788"/>
                  </a:cxn>
                  <a:cxn ang="0">
                    <a:pos x="42" y="4058"/>
                  </a:cxn>
                  <a:cxn ang="0">
                    <a:pos x="0" y="4316"/>
                  </a:cxn>
                  <a:cxn ang="0">
                    <a:pos x="12" y="4316"/>
                  </a:cxn>
                  <a:cxn ang="0">
                    <a:pos x="54" y="4058"/>
                  </a:cxn>
                  <a:cxn ang="0">
                    <a:pos x="90" y="3782"/>
                  </a:cxn>
                  <a:cxn ang="0">
                    <a:pos x="120" y="3507"/>
                  </a:cxn>
                  <a:cxn ang="0">
                    <a:pos x="138" y="3219"/>
                  </a:cxn>
                  <a:cxn ang="0">
                    <a:pos x="168" y="2638"/>
                  </a:cxn>
                  <a:cxn ang="0">
                    <a:pos x="174" y="2056"/>
                  </a:cxn>
                  <a:cxn ang="0">
                    <a:pos x="168" y="1768"/>
                  </a:cxn>
                  <a:cxn ang="0">
                    <a:pos x="162" y="1487"/>
                  </a:cxn>
                  <a:cxn ang="0">
                    <a:pos x="144" y="1211"/>
                  </a:cxn>
                  <a:cxn ang="0">
                    <a:pos x="132" y="941"/>
                  </a:cxn>
                  <a:cxn ang="0">
                    <a:pos x="108" y="689"/>
                  </a:cxn>
                  <a:cxn ang="0">
                    <a:pos x="84" y="444"/>
                  </a:cxn>
                  <a:cxn ang="0">
                    <a:pos x="54" y="216"/>
                  </a:cxn>
                  <a:cxn ang="0">
                    <a:pos x="24" y="0"/>
                  </a:cxn>
                  <a:cxn ang="0">
                    <a:pos x="24" y="0"/>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latin typeface="Verdana" pitchFamily="-105" charset="0"/>
                  <a:ea typeface="+mn-ea"/>
                  <a:cs typeface="+mn-cs"/>
                </a:endParaRPr>
              </a:p>
            </p:txBody>
          </p:sp>
          <p:sp>
            <p:nvSpPr>
              <p:cNvPr id="8201" name="Freeform 9"/>
              <p:cNvSpPr>
                <a:spLocks/>
              </p:cNvSpPr>
              <p:nvPr userDrawn="1"/>
            </p:nvSpPr>
            <p:spPr bwMode="hidden">
              <a:xfrm>
                <a:off x="3358" y="0"/>
                <a:ext cx="337" cy="4316"/>
              </a:xfrm>
              <a:custGeom>
                <a:avLst/>
                <a:gdLst/>
                <a:ahLst/>
                <a:cxnLst>
                  <a:cxn ang="0">
                    <a:pos x="329" y="2014"/>
                  </a:cxn>
                  <a:cxn ang="0">
                    <a:pos x="317" y="1726"/>
                  </a:cxn>
                  <a:cxn ang="0">
                    <a:pos x="293" y="1445"/>
                  </a:cxn>
                  <a:cxn ang="0">
                    <a:pos x="263" y="1175"/>
                  </a:cxn>
                  <a:cxn ang="0">
                    <a:pos x="228" y="917"/>
                  </a:cxn>
                  <a:cxn ang="0">
                    <a:pos x="186" y="665"/>
                  </a:cxn>
                  <a:cxn ang="0">
                    <a:pos x="132" y="432"/>
                  </a:cxn>
                  <a:cxn ang="0">
                    <a:pos x="78" y="204"/>
                  </a:cxn>
                  <a:cxn ang="0">
                    <a:pos x="12" y="0"/>
                  </a:cxn>
                  <a:cxn ang="0">
                    <a:pos x="0" y="0"/>
                  </a:cxn>
                  <a:cxn ang="0">
                    <a:pos x="66" y="204"/>
                  </a:cxn>
                  <a:cxn ang="0">
                    <a:pos x="120" y="432"/>
                  </a:cxn>
                  <a:cxn ang="0">
                    <a:pos x="174" y="665"/>
                  </a:cxn>
                  <a:cxn ang="0">
                    <a:pos x="216" y="917"/>
                  </a:cxn>
                  <a:cxn ang="0">
                    <a:pos x="251" y="1175"/>
                  </a:cxn>
                  <a:cxn ang="0">
                    <a:pos x="281" y="1445"/>
                  </a:cxn>
                  <a:cxn ang="0">
                    <a:pos x="305" y="1726"/>
                  </a:cxn>
                  <a:cxn ang="0">
                    <a:pos x="317" y="2014"/>
                  </a:cxn>
                  <a:cxn ang="0">
                    <a:pos x="323" y="2314"/>
                  </a:cxn>
                  <a:cxn ang="0">
                    <a:pos x="317" y="2608"/>
                  </a:cxn>
                  <a:cxn ang="0">
                    <a:pos x="305" y="2907"/>
                  </a:cxn>
                  <a:cxn ang="0">
                    <a:pos x="281" y="3201"/>
                  </a:cxn>
                  <a:cxn ang="0">
                    <a:pos x="257" y="3489"/>
                  </a:cxn>
                  <a:cxn ang="0">
                    <a:pos x="216" y="3777"/>
                  </a:cxn>
                  <a:cxn ang="0">
                    <a:pos x="174" y="4052"/>
                  </a:cxn>
                  <a:cxn ang="0">
                    <a:pos x="120" y="4316"/>
                  </a:cxn>
                  <a:cxn ang="0">
                    <a:pos x="132" y="4316"/>
                  </a:cxn>
                  <a:cxn ang="0">
                    <a:pos x="186" y="4052"/>
                  </a:cxn>
                  <a:cxn ang="0">
                    <a:pos x="228" y="3777"/>
                  </a:cxn>
                  <a:cxn ang="0">
                    <a:pos x="269" y="3489"/>
                  </a:cxn>
                  <a:cxn ang="0">
                    <a:pos x="293" y="3201"/>
                  </a:cxn>
                  <a:cxn ang="0">
                    <a:pos x="317" y="2907"/>
                  </a:cxn>
                  <a:cxn ang="0">
                    <a:pos x="329" y="2608"/>
                  </a:cxn>
                  <a:cxn ang="0">
                    <a:pos x="335" y="2314"/>
                  </a:cxn>
                  <a:cxn ang="0">
                    <a:pos x="329" y="2014"/>
                  </a:cxn>
                  <a:cxn ang="0">
                    <a:pos x="329" y="2014"/>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latin typeface="Verdana" pitchFamily="-105" charset="0"/>
                  <a:ea typeface="+mn-ea"/>
                  <a:cs typeface="+mn-cs"/>
                </a:endParaRPr>
              </a:p>
            </p:txBody>
          </p:sp>
          <p:sp>
            <p:nvSpPr>
              <p:cNvPr id="8202" name="Freeform 10"/>
              <p:cNvSpPr>
                <a:spLocks/>
              </p:cNvSpPr>
              <p:nvPr userDrawn="1"/>
            </p:nvSpPr>
            <p:spPr bwMode="hidden">
              <a:xfrm>
                <a:off x="3676" y="0"/>
                <a:ext cx="427" cy="4316"/>
              </a:xfrm>
              <a:custGeom>
                <a:avLst/>
                <a:gdLst/>
                <a:ahLst/>
                <a:cxnLst>
                  <a:cxn ang="0">
                    <a:pos x="413" y="1924"/>
                  </a:cxn>
                  <a:cxn ang="0">
                    <a:pos x="395" y="1690"/>
                  </a:cxn>
                  <a:cxn ang="0">
                    <a:pos x="365" y="1457"/>
                  </a:cxn>
                  <a:cxn ang="0">
                    <a:pos x="329" y="1229"/>
                  </a:cxn>
                  <a:cxn ang="0">
                    <a:pos x="281" y="1001"/>
                  </a:cxn>
                  <a:cxn ang="0">
                    <a:pos x="227" y="761"/>
                  </a:cxn>
                  <a:cxn ang="0">
                    <a:pos x="162" y="522"/>
                  </a:cxn>
                  <a:cxn ang="0">
                    <a:pos x="90" y="270"/>
                  </a:cxn>
                  <a:cxn ang="0">
                    <a:pos x="12" y="0"/>
                  </a:cxn>
                  <a:cxn ang="0">
                    <a:pos x="0" y="0"/>
                  </a:cxn>
                  <a:cxn ang="0">
                    <a:pos x="84" y="270"/>
                  </a:cxn>
                  <a:cxn ang="0">
                    <a:pos x="156" y="522"/>
                  </a:cxn>
                  <a:cxn ang="0">
                    <a:pos x="216" y="767"/>
                  </a:cxn>
                  <a:cxn ang="0">
                    <a:pos x="275" y="1001"/>
                  </a:cxn>
                  <a:cxn ang="0">
                    <a:pos x="317" y="1235"/>
                  </a:cxn>
                  <a:cxn ang="0">
                    <a:pos x="353" y="1463"/>
                  </a:cxn>
                  <a:cxn ang="0">
                    <a:pos x="383" y="1690"/>
                  </a:cxn>
                  <a:cxn ang="0">
                    <a:pos x="401" y="1924"/>
                  </a:cxn>
                  <a:cxn ang="0">
                    <a:pos x="413" y="2188"/>
                  </a:cxn>
                  <a:cxn ang="0">
                    <a:pos x="407" y="2458"/>
                  </a:cxn>
                  <a:cxn ang="0">
                    <a:pos x="395" y="2733"/>
                  </a:cxn>
                  <a:cxn ang="0">
                    <a:pos x="365" y="3021"/>
                  </a:cxn>
                  <a:cxn ang="0">
                    <a:pos x="329" y="3321"/>
                  </a:cxn>
                  <a:cxn ang="0">
                    <a:pos x="275" y="3639"/>
                  </a:cxn>
                  <a:cxn ang="0">
                    <a:pos x="204" y="3968"/>
                  </a:cxn>
                  <a:cxn ang="0">
                    <a:pos x="126" y="4316"/>
                  </a:cxn>
                  <a:cxn ang="0">
                    <a:pos x="138" y="4316"/>
                  </a:cxn>
                  <a:cxn ang="0">
                    <a:pos x="216" y="3968"/>
                  </a:cxn>
                  <a:cxn ang="0">
                    <a:pos x="287" y="3639"/>
                  </a:cxn>
                  <a:cxn ang="0">
                    <a:pos x="341" y="3321"/>
                  </a:cxn>
                  <a:cxn ang="0">
                    <a:pos x="377" y="3021"/>
                  </a:cxn>
                  <a:cxn ang="0">
                    <a:pos x="407" y="2733"/>
                  </a:cxn>
                  <a:cxn ang="0">
                    <a:pos x="419" y="2458"/>
                  </a:cxn>
                  <a:cxn ang="0">
                    <a:pos x="425" y="2188"/>
                  </a:cxn>
                  <a:cxn ang="0">
                    <a:pos x="413" y="1924"/>
                  </a:cxn>
                  <a:cxn ang="0">
                    <a:pos x="413" y="1924"/>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latin typeface="Verdana" pitchFamily="-105" charset="0"/>
                  <a:ea typeface="+mn-ea"/>
                  <a:cs typeface="+mn-cs"/>
                </a:endParaRPr>
              </a:p>
            </p:txBody>
          </p:sp>
          <p:sp>
            <p:nvSpPr>
              <p:cNvPr id="8203" name="Freeform 11"/>
              <p:cNvSpPr>
                <a:spLocks/>
              </p:cNvSpPr>
              <p:nvPr userDrawn="1"/>
            </p:nvSpPr>
            <p:spPr bwMode="hidden">
              <a:xfrm>
                <a:off x="3946" y="0"/>
                <a:ext cx="558" cy="4316"/>
              </a:xfrm>
              <a:custGeom>
                <a:avLst/>
                <a:gdLst/>
                <a:ahLst/>
                <a:cxnLst>
                  <a:cxn ang="0">
                    <a:pos x="556" y="2020"/>
                  </a:cxn>
                  <a:cxn ang="0">
                    <a:pos x="538" y="1732"/>
                  </a:cxn>
                  <a:cxn ang="0">
                    <a:pos x="503" y="1445"/>
                  </a:cxn>
                  <a:cxn ang="0">
                    <a:pos x="455" y="1175"/>
                  </a:cxn>
                  <a:cxn ang="0">
                    <a:pos x="395" y="911"/>
                  </a:cxn>
                  <a:cxn ang="0">
                    <a:pos x="317" y="659"/>
                  </a:cxn>
                  <a:cxn ang="0">
                    <a:pos x="228" y="426"/>
                  </a:cxn>
                  <a:cxn ang="0">
                    <a:pos x="126" y="204"/>
                  </a:cxn>
                  <a:cxn ang="0">
                    <a:pos x="12" y="0"/>
                  </a:cxn>
                  <a:cxn ang="0">
                    <a:pos x="0" y="0"/>
                  </a:cxn>
                  <a:cxn ang="0">
                    <a:pos x="114" y="204"/>
                  </a:cxn>
                  <a:cxn ang="0">
                    <a:pos x="216" y="426"/>
                  </a:cxn>
                  <a:cxn ang="0">
                    <a:pos x="305" y="659"/>
                  </a:cxn>
                  <a:cxn ang="0">
                    <a:pos x="383" y="911"/>
                  </a:cxn>
                  <a:cxn ang="0">
                    <a:pos x="443" y="1175"/>
                  </a:cxn>
                  <a:cxn ang="0">
                    <a:pos x="491" y="1445"/>
                  </a:cxn>
                  <a:cxn ang="0">
                    <a:pos x="526" y="1732"/>
                  </a:cxn>
                  <a:cxn ang="0">
                    <a:pos x="544" y="2020"/>
                  </a:cxn>
                  <a:cxn ang="0">
                    <a:pos x="544" y="2326"/>
                  </a:cxn>
                  <a:cxn ang="0">
                    <a:pos x="532" y="2632"/>
                  </a:cxn>
                  <a:cxn ang="0">
                    <a:pos x="503" y="2931"/>
                  </a:cxn>
                  <a:cxn ang="0">
                    <a:pos x="455" y="3225"/>
                  </a:cxn>
                  <a:cxn ang="0">
                    <a:pos x="389" y="3513"/>
                  </a:cxn>
                  <a:cxn ang="0">
                    <a:pos x="311" y="3788"/>
                  </a:cxn>
                  <a:cxn ang="0">
                    <a:pos x="216" y="4058"/>
                  </a:cxn>
                  <a:cxn ang="0">
                    <a:pos x="102" y="4316"/>
                  </a:cxn>
                  <a:cxn ang="0">
                    <a:pos x="114" y="4316"/>
                  </a:cxn>
                  <a:cxn ang="0">
                    <a:pos x="228" y="4058"/>
                  </a:cxn>
                  <a:cxn ang="0">
                    <a:pos x="323" y="3788"/>
                  </a:cxn>
                  <a:cxn ang="0">
                    <a:pos x="401" y="3513"/>
                  </a:cxn>
                  <a:cxn ang="0">
                    <a:pos x="467" y="3225"/>
                  </a:cxn>
                  <a:cxn ang="0">
                    <a:pos x="515" y="2931"/>
                  </a:cxn>
                  <a:cxn ang="0">
                    <a:pos x="544" y="2632"/>
                  </a:cxn>
                  <a:cxn ang="0">
                    <a:pos x="556" y="2326"/>
                  </a:cxn>
                  <a:cxn ang="0">
                    <a:pos x="556" y="2020"/>
                  </a:cxn>
                  <a:cxn ang="0">
                    <a:pos x="556" y="2020"/>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latin typeface="Verdana" pitchFamily="-105" charset="0"/>
                  <a:ea typeface="+mn-ea"/>
                  <a:cs typeface="+mn-cs"/>
                </a:endParaRPr>
              </a:p>
            </p:txBody>
          </p:sp>
          <p:sp>
            <p:nvSpPr>
              <p:cNvPr id="8204" name="Freeform 12"/>
              <p:cNvSpPr>
                <a:spLocks/>
              </p:cNvSpPr>
              <p:nvPr userDrawn="1"/>
            </p:nvSpPr>
            <p:spPr bwMode="hidden">
              <a:xfrm>
                <a:off x="4246" y="0"/>
                <a:ext cx="690" cy="4316"/>
              </a:xfrm>
              <a:custGeom>
                <a:avLst/>
                <a:gdLst/>
                <a:ahLst/>
                <a:cxnLst>
                  <a:cxn ang="0">
                    <a:pos x="688" y="2086"/>
                  </a:cxn>
                  <a:cxn ang="0">
                    <a:pos x="670" y="1810"/>
                  </a:cxn>
                  <a:cxn ang="0">
                    <a:pos x="634" y="1541"/>
                  </a:cxn>
                  <a:cxn ang="0">
                    <a:pos x="574" y="1271"/>
                  </a:cxn>
                  <a:cxn ang="0">
                    <a:pos x="497" y="1007"/>
                  </a:cxn>
                  <a:cxn ang="0">
                    <a:pos x="401" y="749"/>
                  </a:cxn>
                  <a:cxn ang="0">
                    <a:pos x="293" y="492"/>
                  </a:cxn>
                  <a:cxn ang="0">
                    <a:pos x="162" y="240"/>
                  </a:cxn>
                  <a:cxn ang="0">
                    <a:pos x="12" y="0"/>
                  </a:cxn>
                  <a:cxn ang="0">
                    <a:pos x="0" y="0"/>
                  </a:cxn>
                  <a:cxn ang="0">
                    <a:pos x="150" y="240"/>
                  </a:cxn>
                  <a:cxn ang="0">
                    <a:pos x="281" y="492"/>
                  </a:cxn>
                  <a:cxn ang="0">
                    <a:pos x="389" y="749"/>
                  </a:cxn>
                  <a:cxn ang="0">
                    <a:pos x="485" y="1007"/>
                  </a:cxn>
                  <a:cxn ang="0">
                    <a:pos x="562" y="1271"/>
                  </a:cxn>
                  <a:cxn ang="0">
                    <a:pos x="622" y="1541"/>
                  </a:cxn>
                  <a:cxn ang="0">
                    <a:pos x="658" y="1810"/>
                  </a:cxn>
                  <a:cxn ang="0">
                    <a:pos x="676" y="2086"/>
                  </a:cxn>
                  <a:cxn ang="0">
                    <a:pos x="676" y="2368"/>
                  </a:cxn>
                  <a:cxn ang="0">
                    <a:pos x="658" y="2650"/>
                  </a:cxn>
                  <a:cxn ang="0">
                    <a:pos x="616" y="2931"/>
                  </a:cxn>
                  <a:cxn ang="0">
                    <a:pos x="556" y="3213"/>
                  </a:cxn>
                  <a:cxn ang="0">
                    <a:pos x="473" y="3495"/>
                  </a:cxn>
                  <a:cxn ang="0">
                    <a:pos x="371" y="3777"/>
                  </a:cxn>
                  <a:cxn ang="0">
                    <a:pos x="251" y="4046"/>
                  </a:cxn>
                  <a:cxn ang="0">
                    <a:pos x="114" y="4316"/>
                  </a:cxn>
                  <a:cxn ang="0">
                    <a:pos x="126" y="4316"/>
                  </a:cxn>
                  <a:cxn ang="0">
                    <a:pos x="263" y="4046"/>
                  </a:cxn>
                  <a:cxn ang="0">
                    <a:pos x="383" y="3777"/>
                  </a:cxn>
                  <a:cxn ang="0">
                    <a:pos x="485" y="3495"/>
                  </a:cxn>
                  <a:cxn ang="0">
                    <a:pos x="568" y="3219"/>
                  </a:cxn>
                  <a:cxn ang="0">
                    <a:pos x="628" y="2937"/>
                  </a:cxn>
                  <a:cxn ang="0">
                    <a:pos x="670" y="2656"/>
                  </a:cxn>
                  <a:cxn ang="0">
                    <a:pos x="688" y="2368"/>
                  </a:cxn>
                  <a:cxn ang="0">
                    <a:pos x="688" y="2086"/>
                  </a:cxn>
                  <a:cxn ang="0">
                    <a:pos x="688" y="2086"/>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latin typeface="Verdana" pitchFamily="-105" charset="0"/>
                  <a:ea typeface="+mn-ea"/>
                  <a:cs typeface="+mn-cs"/>
                </a:endParaRPr>
              </a:p>
            </p:txBody>
          </p:sp>
          <p:sp>
            <p:nvSpPr>
              <p:cNvPr id="8205" name="Freeform 13"/>
              <p:cNvSpPr>
                <a:spLocks/>
              </p:cNvSpPr>
              <p:nvPr userDrawn="1"/>
            </p:nvSpPr>
            <p:spPr bwMode="hidden">
              <a:xfrm>
                <a:off x="4522" y="0"/>
                <a:ext cx="864" cy="4316"/>
              </a:xfrm>
              <a:custGeom>
                <a:avLst/>
                <a:gdLst/>
                <a:ahLst/>
                <a:cxnLst>
                  <a:cxn ang="0">
                    <a:pos x="855" y="2128"/>
                  </a:cxn>
                  <a:cxn ang="0">
                    <a:pos x="831" y="1834"/>
                  </a:cxn>
                  <a:cxn ang="0">
                    <a:pos x="808" y="1684"/>
                  </a:cxn>
                  <a:cxn ang="0">
                    <a:pos x="784" y="1541"/>
                  </a:cxn>
                  <a:cxn ang="0">
                    <a:pos x="748" y="1397"/>
                  </a:cxn>
                  <a:cxn ang="0">
                    <a:pos x="712" y="1253"/>
                  </a:cxn>
                  <a:cxn ang="0">
                    <a:pos x="664" y="1115"/>
                  </a:cxn>
                  <a:cxn ang="0">
                    <a:pos x="610" y="977"/>
                  </a:cxn>
                  <a:cxn ang="0">
                    <a:pos x="491" y="719"/>
                  </a:cxn>
                  <a:cxn ang="0">
                    <a:pos x="353" y="468"/>
                  </a:cxn>
                  <a:cxn ang="0">
                    <a:pos x="192" y="228"/>
                  </a:cxn>
                  <a:cxn ang="0">
                    <a:pos x="12" y="0"/>
                  </a:cxn>
                  <a:cxn ang="0">
                    <a:pos x="0" y="0"/>
                  </a:cxn>
                  <a:cxn ang="0">
                    <a:pos x="180" y="228"/>
                  </a:cxn>
                  <a:cxn ang="0">
                    <a:pos x="341" y="468"/>
                  </a:cxn>
                  <a:cxn ang="0">
                    <a:pos x="479" y="719"/>
                  </a:cxn>
                  <a:cxn ang="0">
                    <a:pos x="598" y="983"/>
                  </a:cxn>
                  <a:cxn ang="0">
                    <a:pos x="652" y="1121"/>
                  </a:cxn>
                  <a:cxn ang="0">
                    <a:pos x="700" y="1259"/>
                  </a:cxn>
                  <a:cxn ang="0">
                    <a:pos x="736" y="1403"/>
                  </a:cxn>
                  <a:cxn ang="0">
                    <a:pos x="772" y="1547"/>
                  </a:cxn>
                  <a:cxn ang="0">
                    <a:pos x="802" y="1690"/>
                  </a:cxn>
                  <a:cxn ang="0">
                    <a:pos x="819" y="1834"/>
                  </a:cxn>
                  <a:cxn ang="0">
                    <a:pos x="837" y="1984"/>
                  </a:cxn>
                  <a:cxn ang="0">
                    <a:pos x="843" y="2128"/>
                  </a:cxn>
                  <a:cxn ang="0">
                    <a:pos x="849" y="2278"/>
                  </a:cxn>
                  <a:cxn ang="0">
                    <a:pos x="843" y="2428"/>
                  </a:cxn>
                  <a:cxn ang="0">
                    <a:pos x="831" y="2572"/>
                  </a:cxn>
                  <a:cxn ang="0">
                    <a:pos x="819" y="2721"/>
                  </a:cxn>
                  <a:cxn ang="0">
                    <a:pos x="796" y="2865"/>
                  </a:cxn>
                  <a:cxn ang="0">
                    <a:pos x="766" y="3015"/>
                  </a:cxn>
                  <a:cxn ang="0">
                    <a:pos x="724" y="3159"/>
                  </a:cxn>
                  <a:cxn ang="0">
                    <a:pos x="682" y="3303"/>
                  </a:cxn>
                  <a:cxn ang="0">
                    <a:pos x="586" y="3567"/>
                  </a:cxn>
                  <a:cxn ang="0">
                    <a:pos x="473" y="3824"/>
                  </a:cxn>
                  <a:cxn ang="0">
                    <a:pos x="335" y="4076"/>
                  </a:cxn>
                  <a:cxn ang="0">
                    <a:pos x="180" y="4316"/>
                  </a:cxn>
                  <a:cxn ang="0">
                    <a:pos x="192" y="4316"/>
                  </a:cxn>
                  <a:cxn ang="0">
                    <a:pos x="347" y="4076"/>
                  </a:cxn>
                  <a:cxn ang="0">
                    <a:pos x="485" y="3824"/>
                  </a:cxn>
                  <a:cxn ang="0">
                    <a:pos x="598" y="3573"/>
                  </a:cxn>
                  <a:cxn ang="0">
                    <a:pos x="694" y="3309"/>
                  </a:cxn>
                  <a:cxn ang="0">
                    <a:pos x="736" y="3165"/>
                  </a:cxn>
                  <a:cxn ang="0">
                    <a:pos x="778" y="3021"/>
                  </a:cxn>
                  <a:cxn ang="0">
                    <a:pos x="808" y="2871"/>
                  </a:cxn>
                  <a:cxn ang="0">
                    <a:pos x="831" y="2727"/>
                  </a:cxn>
                  <a:cxn ang="0">
                    <a:pos x="843" y="2578"/>
                  </a:cxn>
                  <a:cxn ang="0">
                    <a:pos x="855" y="2428"/>
                  </a:cxn>
                  <a:cxn ang="0">
                    <a:pos x="861" y="2278"/>
                  </a:cxn>
                  <a:cxn ang="0">
                    <a:pos x="855" y="2128"/>
                  </a:cxn>
                  <a:cxn ang="0">
                    <a:pos x="855" y="2128"/>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latin typeface="Verdana" pitchFamily="-105" charset="0"/>
                  <a:ea typeface="+mn-ea"/>
                  <a:cs typeface="+mn-cs"/>
                </a:endParaRPr>
              </a:p>
            </p:txBody>
          </p:sp>
          <p:sp>
            <p:nvSpPr>
              <p:cNvPr id="8206" name="Freeform 14"/>
              <p:cNvSpPr>
                <a:spLocks/>
              </p:cNvSpPr>
              <p:nvPr userDrawn="1"/>
            </p:nvSpPr>
            <p:spPr bwMode="hidden">
              <a:xfrm>
                <a:off x="2399" y="0"/>
                <a:ext cx="150" cy="4316"/>
              </a:xfrm>
              <a:custGeom>
                <a:avLst/>
                <a:gdLst/>
                <a:ahLst/>
                <a:cxnLst>
                  <a:cxn ang="0">
                    <a:pos x="18" y="1942"/>
                  </a:cxn>
                  <a:cxn ang="0">
                    <a:pos x="30" y="1630"/>
                  </a:cxn>
                  <a:cxn ang="0">
                    <a:pos x="42" y="1331"/>
                  </a:cxn>
                  <a:cxn ang="0">
                    <a:pos x="59" y="1055"/>
                  </a:cxn>
                  <a:cxn ang="0">
                    <a:pos x="77" y="791"/>
                  </a:cxn>
                  <a:cxn ang="0">
                    <a:pos x="83" y="671"/>
                  </a:cxn>
                  <a:cxn ang="0">
                    <a:pos x="95" y="557"/>
                  </a:cxn>
                  <a:cxn ang="0">
                    <a:pos x="107" y="444"/>
                  </a:cxn>
                  <a:cxn ang="0">
                    <a:pos x="113" y="342"/>
                  </a:cxn>
                  <a:cxn ang="0">
                    <a:pos x="125" y="246"/>
                  </a:cxn>
                  <a:cxn ang="0">
                    <a:pos x="131" y="156"/>
                  </a:cxn>
                  <a:cxn ang="0">
                    <a:pos x="143" y="72"/>
                  </a:cxn>
                  <a:cxn ang="0">
                    <a:pos x="149" y="0"/>
                  </a:cxn>
                  <a:cxn ang="0">
                    <a:pos x="137" y="0"/>
                  </a:cxn>
                  <a:cxn ang="0">
                    <a:pos x="131" y="72"/>
                  </a:cxn>
                  <a:cxn ang="0">
                    <a:pos x="119" y="156"/>
                  </a:cxn>
                  <a:cxn ang="0">
                    <a:pos x="113" y="246"/>
                  </a:cxn>
                  <a:cxn ang="0">
                    <a:pos x="101" y="342"/>
                  </a:cxn>
                  <a:cxn ang="0">
                    <a:pos x="95" y="444"/>
                  </a:cxn>
                  <a:cxn ang="0">
                    <a:pos x="83" y="557"/>
                  </a:cxn>
                  <a:cxn ang="0">
                    <a:pos x="71" y="671"/>
                  </a:cxn>
                  <a:cxn ang="0">
                    <a:pos x="65" y="791"/>
                  </a:cxn>
                  <a:cxn ang="0">
                    <a:pos x="48" y="1055"/>
                  </a:cxn>
                  <a:cxn ang="0">
                    <a:pos x="30" y="1331"/>
                  </a:cxn>
                  <a:cxn ang="0">
                    <a:pos x="18" y="1630"/>
                  </a:cxn>
                  <a:cxn ang="0">
                    <a:pos x="6" y="1942"/>
                  </a:cxn>
                  <a:cxn ang="0">
                    <a:pos x="0" y="2278"/>
                  </a:cxn>
                  <a:cxn ang="0">
                    <a:pos x="6" y="2602"/>
                  </a:cxn>
                  <a:cxn ang="0">
                    <a:pos x="12" y="2919"/>
                  </a:cxn>
                  <a:cxn ang="0">
                    <a:pos x="24" y="3219"/>
                  </a:cxn>
                  <a:cxn ang="0">
                    <a:pos x="36" y="3513"/>
                  </a:cxn>
                  <a:cxn ang="0">
                    <a:pos x="59" y="3794"/>
                  </a:cxn>
                  <a:cxn ang="0">
                    <a:pos x="89" y="4058"/>
                  </a:cxn>
                  <a:cxn ang="0">
                    <a:pos x="125" y="4316"/>
                  </a:cxn>
                  <a:cxn ang="0">
                    <a:pos x="137" y="4316"/>
                  </a:cxn>
                  <a:cxn ang="0">
                    <a:pos x="101" y="4058"/>
                  </a:cxn>
                  <a:cxn ang="0">
                    <a:pos x="71" y="3794"/>
                  </a:cxn>
                  <a:cxn ang="0">
                    <a:pos x="48" y="3513"/>
                  </a:cxn>
                  <a:cxn ang="0">
                    <a:pos x="36" y="3225"/>
                  </a:cxn>
                  <a:cxn ang="0">
                    <a:pos x="24" y="2919"/>
                  </a:cxn>
                  <a:cxn ang="0">
                    <a:pos x="18" y="2608"/>
                  </a:cxn>
                  <a:cxn ang="0">
                    <a:pos x="12" y="2278"/>
                  </a:cxn>
                  <a:cxn ang="0">
                    <a:pos x="18" y="1942"/>
                  </a:cxn>
                  <a:cxn ang="0">
                    <a:pos x="18" y="1942"/>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latin typeface="Verdana" pitchFamily="-105" charset="0"/>
                  <a:ea typeface="+mn-ea"/>
                  <a:cs typeface="+mn-cs"/>
                </a:endParaRPr>
              </a:p>
            </p:txBody>
          </p:sp>
          <p:sp>
            <p:nvSpPr>
              <p:cNvPr id="8207" name="Freeform 15"/>
              <p:cNvSpPr>
                <a:spLocks/>
              </p:cNvSpPr>
              <p:nvPr userDrawn="1"/>
            </p:nvSpPr>
            <p:spPr bwMode="hidden">
              <a:xfrm>
                <a:off x="1967" y="0"/>
                <a:ext cx="300" cy="4316"/>
              </a:xfrm>
              <a:custGeom>
                <a:avLst/>
                <a:gdLst/>
                <a:ahLst/>
                <a:cxnLst>
                  <a:cxn ang="0">
                    <a:pos x="18" y="2062"/>
                  </a:cxn>
                  <a:cxn ang="0">
                    <a:pos x="30" y="1750"/>
                  </a:cxn>
                  <a:cxn ang="0">
                    <a:pos x="54" y="1451"/>
                  </a:cxn>
                  <a:cxn ang="0">
                    <a:pos x="84" y="1169"/>
                  </a:cxn>
                  <a:cxn ang="0">
                    <a:pos x="126" y="899"/>
                  </a:cxn>
                  <a:cxn ang="0">
                    <a:pos x="162" y="641"/>
                  </a:cxn>
                  <a:cxn ang="0">
                    <a:pos x="209" y="408"/>
                  </a:cxn>
                  <a:cxn ang="0">
                    <a:pos x="251" y="192"/>
                  </a:cxn>
                  <a:cxn ang="0">
                    <a:pos x="299" y="0"/>
                  </a:cxn>
                  <a:cxn ang="0">
                    <a:pos x="287" y="0"/>
                  </a:cxn>
                  <a:cxn ang="0">
                    <a:pos x="239" y="192"/>
                  </a:cxn>
                  <a:cxn ang="0">
                    <a:pos x="198" y="408"/>
                  </a:cxn>
                  <a:cxn ang="0">
                    <a:pos x="156" y="641"/>
                  </a:cxn>
                  <a:cxn ang="0">
                    <a:pos x="114" y="899"/>
                  </a:cxn>
                  <a:cxn ang="0">
                    <a:pos x="78" y="1169"/>
                  </a:cxn>
                  <a:cxn ang="0">
                    <a:pos x="48" y="1451"/>
                  </a:cxn>
                  <a:cxn ang="0">
                    <a:pos x="24" y="1750"/>
                  </a:cxn>
                  <a:cxn ang="0">
                    <a:pos x="6" y="2062"/>
                  </a:cxn>
                  <a:cxn ang="0">
                    <a:pos x="0" y="2374"/>
                  </a:cxn>
                  <a:cxn ang="0">
                    <a:pos x="12" y="2674"/>
                  </a:cxn>
                  <a:cxn ang="0">
                    <a:pos x="30" y="2973"/>
                  </a:cxn>
                  <a:cxn ang="0">
                    <a:pos x="54" y="3255"/>
                  </a:cxn>
                  <a:cxn ang="0">
                    <a:pos x="96" y="3537"/>
                  </a:cxn>
                  <a:cxn ang="0">
                    <a:pos x="144" y="3806"/>
                  </a:cxn>
                  <a:cxn ang="0">
                    <a:pos x="203" y="4064"/>
                  </a:cxn>
                  <a:cxn ang="0">
                    <a:pos x="275" y="4316"/>
                  </a:cxn>
                  <a:cxn ang="0">
                    <a:pos x="287" y="4316"/>
                  </a:cxn>
                  <a:cxn ang="0">
                    <a:pos x="215" y="4064"/>
                  </a:cxn>
                  <a:cxn ang="0">
                    <a:pos x="156" y="3806"/>
                  </a:cxn>
                  <a:cxn ang="0">
                    <a:pos x="108" y="3537"/>
                  </a:cxn>
                  <a:cxn ang="0">
                    <a:pos x="66" y="3261"/>
                  </a:cxn>
                  <a:cxn ang="0">
                    <a:pos x="42" y="2973"/>
                  </a:cxn>
                  <a:cxn ang="0">
                    <a:pos x="24" y="2680"/>
                  </a:cxn>
                  <a:cxn ang="0">
                    <a:pos x="12" y="2374"/>
                  </a:cxn>
                  <a:cxn ang="0">
                    <a:pos x="18" y="2062"/>
                  </a:cxn>
                  <a:cxn ang="0">
                    <a:pos x="18" y="2062"/>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latin typeface="Verdana" pitchFamily="-105" charset="0"/>
                  <a:ea typeface="+mn-ea"/>
                  <a:cs typeface="+mn-cs"/>
                </a:endParaRPr>
              </a:p>
            </p:txBody>
          </p:sp>
          <p:sp>
            <p:nvSpPr>
              <p:cNvPr id="8208" name="Freeform 16"/>
              <p:cNvSpPr>
                <a:spLocks/>
              </p:cNvSpPr>
              <p:nvPr userDrawn="1"/>
            </p:nvSpPr>
            <p:spPr bwMode="hidden">
              <a:xfrm>
                <a:off x="1566" y="0"/>
                <a:ext cx="425" cy="4316"/>
              </a:xfrm>
              <a:custGeom>
                <a:avLst/>
                <a:gdLst/>
                <a:ahLst/>
                <a:cxnLst>
                  <a:cxn ang="0">
                    <a:pos x="424" y="0"/>
                  </a:cxn>
                  <a:cxn ang="0">
                    <a:pos x="412" y="0"/>
                  </a:cxn>
                  <a:cxn ang="0">
                    <a:pos x="316" y="222"/>
                  </a:cxn>
                  <a:cxn ang="0">
                    <a:pos x="239" y="462"/>
                  </a:cxn>
                  <a:cxn ang="0">
                    <a:pos x="167" y="707"/>
                  </a:cxn>
                  <a:cxn ang="0">
                    <a:pos x="107" y="971"/>
                  </a:cxn>
                  <a:cxn ang="0">
                    <a:pos x="65" y="1247"/>
                  </a:cxn>
                  <a:cxn ang="0">
                    <a:pos x="29" y="1529"/>
                  </a:cxn>
                  <a:cxn ang="0">
                    <a:pos x="6" y="1822"/>
                  </a:cxn>
                  <a:cxn ang="0">
                    <a:pos x="0" y="2122"/>
                  </a:cxn>
                  <a:cxn ang="0">
                    <a:pos x="6" y="2404"/>
                  </a:cxn>
                  <a:cxn ang="0">
                    <a:pos x="24" y="2686"/>
                  </a:cxn>
                  <a:cxn ang="0">
                    <a:pos x="47" y="2961"/>
                  </a:cxn>
                  <a:cxn ang="0">
                    <a:pos x="89" y="3243"/>
                  </a:cxn>
                  <a:cxn ang="0">
                    <a:pos x="137" y="3519"/>
                  </a:cxn>
                  <a:cxn ang="0">
                    <a:pos x="197" y="3788"/>
                  </a:cxn>
                  <a:cxn ang="0">
                    <a:pos x="269" y="4058"/>
                  </a:cxn>
                  <a:cxn ang="0">
                    <a:pos x="346" y="4316"/>
                  </a:cxn>
                  <a:cxn ang="0">
                    <a:pos x="358" y="4316"/>
                  </a:cxn>
                  <a:cxn ang="0">
                    <a:pos x="281" y="4058"/>
                  </a:cxn>
                  <a:cxn ang="0">
                    <a:pos x="209" y="3788"/>
                  </a:cxn>
                  <a:cxn ang="0">
                    <a:pos x="149" y="3519"/>
                  </a:cxn>
                  <a:cxn ang="0">
                    <a:pos x="101" y="3243"/>
                  </a:cxn>
                  <a:cxn ang="0">
                    <a:pos x="59" y="2961"/>
                  </a:cxn>
                  <a:cxn ang="0">
                    <a:pos x="35" y="2686"/>
                  </a:cxn>
                  <a:cxn ang="0">
                    <a:pos x="18" y="2404"/>
                  </a:cxn>
                  <a:cxn ang="0">
                    <a:pos x="12" y="2122"/>
                  </a:cxn>
                  <a:cxn ang="0">
                    <a:pos x="18" y="1822"/>
                  </a:cxn>
                  <a:cxn ang="0">
                    <a:pos x="41" y="1529"/>
                  </a:cxn>
                  <a:cxn ang="0">
                    <a:pos x="71" y="1247"/>
                  </a:cxn>
                  <a:cxn ang="0">
                    <a:pos x="119" y="971"/>
                  </a:cxn>
                  <a:cxn ang="0">
                    <a:pos x="179" y="707"/>
                  </a:cxn>
                  <a:cxn ang="0">
                    <a:pos x="245" y="462"/>
                  </a:cxn>
                  <a:cxn ang="0">
                    <a:pos x="328" y="222"/>
                  </a:cxn>
                  <a:cxn ang="0">
                    <a:pos x="424" y="0"/>
                  </a:cxn>
                  <a:cxn ang="0">
                    <a:pos x="424" y="0"/>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latin typeface="Verdana" pitchFamily="-105" charset="0"/>
                  <a:ea typeface="+mn-ea"/>
                  <a:cs typeface="+mn-cs"/>
                </a:endParaRPr>
              </a:p>
            </p:txBody>
          </p:sp>
          <p:sp>
            <p:nvSpPr>
              <p:cNvPr id="8209" name="Freeform 17"/>
              <p:cNvSpPr>
                <a:spLocks/>
              </p:cNvSpPr>
              <p:nvPr userDrawn="1"/>
            </p:nvSpPr>
            <p:spPr bwMode="hidden">
              <a:xfrm>
                <a:off x="1128" y="0"/>
                <a:ext cx="575" cy="4316"/>
              </a:xfrm>
              <a:custGeom>
                <a:avLst/>
                <a:gdLst/>
                <a:ahLst/>
                <a:cxnLst>
                  <a:cxn ang="0">
                    <a:pos x="12" y="2146"/>
                  </a:cxn>
                  <a:cxn ang="0">
                    <a:pos x="24" y="1846"/>
                  </a:cxn>
                  <a:cxn ang="0">
                    <a:pos x="54" y="1559"/>
                  </a:cxn>
                  <a:cxn ang="0">
                    <a:pos x="96" y="1277"/>
                  </a:cxn>
                  <a:cxn ang="0">
                    <a:pos x="162" y="1001"/>
                  </a:cxn>
                  <a:cxn ang="0">
                    <a:pos x="239" y="731"/>
                  </a:cxn>
                  <a:cxn ang="0">
                    <a:pos x="335" y="480"/>
                  </a:cxn>
                  <a:cxn ang="0">
                    <a:pos x="449" y="234"/>
                  </a:cxn>
                  <a:cxn ang="0">
                    <a:pos x="574" y="0"/>
                  </a:cxn>
                  <a:cxn ang="0">
                    <a:pos x="562" y="0"/>
                  </a:cxn>
                  <a:cxn ang="0">
                    <a:pos x="437" y="234"/>
                  </a:cxn>
                  <a:cxn ang="0">
                    <a:pos x="323" y="480"/>
                  </a:cxn>
                  <a:cxn ang="0">
                    <a:pos x="227" y="737"/>
                  </a:cxn>
                  <a:cxn ang="0">
                    <a:pos x="150" y="1001"/>
                  </a:cxn>
                  <a:cxn ang="0">
                    <a:pos x="84" y="1277"/>
                  </a:cxn>
                  <a:cxn ang="0">
                    <a:pos x="42" y="1559"/>
                  </a:cxn>
                  <a:cxn ang="0">
                    <a:pos x="12" y="1852"/>
                  </a:cxn>
                  <a:cxn ang="0">
                    <a:pos x="0" y="2146"/>
                  </a:cxn>
                  <a:cxn ang="0">
                    <a:pos x="6" y="2434"/>
                  </a:cxn>
                  <a:cxn ang="0">
                    <a:pos x="30" y="2715"/>
                  </a:cxn>
                  <a:cxn ang="0">
                    <a:pos x="66" y="2997"/>
                  </a:cxn>
                  <a:cxn ang="0">
                    <a:pos x="120" y="3273"/>
                  </a:cxn>
                  <a:cxn ang="0">
                    <a:pos x="191" y="3549"/>
                  </a:cxn>
                  <a:cxn ang="0">
                    <a:pos x="275" y="3812"/>
                  </a:cxn>
                  <a:cxn ang="0">
                    <a:pos x="371" y="4070"/>
                  </a:cxn>
                  <a:cxn ang="0">
                    <a:pos x="484" y="4316"/>
                  </a:cxn>
                  <a:cxn ang="0">
                    <a:pos x="496" y="4316"/>
                  </a:cxn>
                  <a:cxn ang="0">
                    <a:pos x="383" y="4070"/>
                  </a:cxn>
                  <a:cxn ang="0">
                    <a:pos x="287" y="3812"/>
                  </a:cxn>
                  <a:cxn ang="0">
                    <a:pos x="203" y="3549"/>
                  </a:cxn>
                  <a:cxn ang="0">
                    <a:pos x="132" y="3273"/>
                  </a:cxn>
                  <a:cxn ang="0">
                    <a:pos x="78" y="2997"/>
                  </a:cxn>
                  <a:cxn ang="0">
                    <a:pos x="42" y="2715"/>
                  </a:cxn>
                  <a:cxn ang="0">
                    <a:pos x="18" y="2434"/>
                  </a:cxn>
                  <a:cxn ang="0">
                    <a:pos x="12" y="2146"/>
                  </a:cxn>
                  <a:cxn ang="0">
                    <a:pos x="12" y="2146"/>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latin typeface="Verdana" pitchFamily="-105" charset="0"/>
                  <a:ea typeface="+mn-ea"/>
                  <a:cs typeface="+mn-cs"/>
                </a:endParaRPr>
              </a:p>
            </p:txBody>
          </p:sp>
          <p:sp>
            <p:nvSpPr>
              <p:cNvPr id="8210" name="Freeform 18"/>
              <p:cNvSpPr>
                <a:spLocks/>
              </p:cNvSpPr>
              <p:nvPr userDrawn="1"/>
            </p:nvSpPr>
            <p:spPr bwMode="hidden">
              <a:xfrm>
                <a:off x="702" y="0"/>
                <a:ext cx="737" cy="4316"/>
              </a:xfrm>
              <a:custGeom>
                <a:avLst/>
                <a:gdLst/>
                <a:ahLst/>
                <a:cxnLst>
                  <a:cxn ang="0">
                    <a:pos x="12" y="2098"/>
                  </a:cxn>
                  <a:cxn ang="0">
                    <a:pos x="29" y="1798"/>
                  </a:cxn>
                  <a:cxn ang="0">
                    <a:pos x="71" y="1505"/>
                  </a:cxn>
                  <a:cxn ang="0">
                    <a:pos x="131" y="1223"/>
                  </a:cxn>
                  <a:cxn ang="0">
                    <a:pos x="215" y="941"/>
                  </a:cxn>
                  <a:cxn ang="0">
                    <a:pos x="316" y="689"/>
                  </a:cxn>
                  <a:cxn ang="0">
                    <a:pos x="442" y="444"/>
                  </a:cxn>
                  <a:cxn ang="0">
                    <a:pos x="580" y="216"/>
                  </a:cxn>
                  <a:cxn ang="0">
                    <a:pos x="735" y="0"/>
                  </a:cxn>
                  <a:cxn ang="0">
                    <a:pos x="723" y="0"/>
                  </a:cxn>
                  <a:cxn ang="0">
                    <a:pos x="568" y="210"/>
                  </a:cxn>
                  <a:cxn ang="0">
                    <a:pos x="430" y="438"/>
                  </a:cxn>
                  <a:cxn ang="0">
                    <a:pos x="311" y="683"/>
                  </a:cxn>
                  <a:cxn ang="0">
                    <a:pos x="209" y="941"/>
                  </a:cxn>
                  <a:cxn ang="0">
                    <a:pos x="125" y="1217"/>
                  </a:cxn>
                  <a:cxn ang="0">
                    <a:pos x="59" y="1505"/>
                  </a:cxn>
                  <a:cxn ang="0">
                    <a:pos x="18" y="1798"/>
                  </a:cxn>
                  <a:cxn ang="0">
                    <a:pos x="0" y="2098"/>
                  </a:cxn>
                  <a:cxn ang="0">
                    <a:pos x="6" y="2404"/>
                  </a:cxn>
                  <a:cxn ang="0">
                    <a:pos x="29" y="2709"/>
                  </a:cxn>
                  <a:cxn ang="0">
                    <a:pos x="77" y="3015"/>
                  </a:cxn>
                  <a:cxn ang="0">
                    <a:pos x="149" y="3315"/>
                  </a:cxn>
                  <a:cxn ang="0">
                    <a:pos x="227" y="3573"/>
                  </a:cxn>
                  <a:cxn ang="0">
                    <a:pos x="316" y="3824"/>
                  </a:cxn>
                  <a:cxn ang="0">
                    <a:pos x="424" y="4076"/>
                  </a:cxn>
                  <a:cxn ang="0">
                    <a:pos x="544" y="4316"/>
                  </a:cxn>
                  <a:cxn ang="0">
                    <a:pos x="556" y="4316"/>
                  </a:cxn>
                  <a:cxn ang="0">
                    <a:pos x="436" y="4076"/>
                  </a:cxn>
                  <a:cxn ang="0">
                    <a:pos x="328" y="3824"/>
                  </a:cxn>
                  <a:cxn ang="0">
                    <a:pos x="239" y="3573"/>
                  </a:cxn>
                  <a:cxn ang="0">
                    <a:pos x="161" y="3315"/>
                  </a:cxn>
                  <a:cxn ang="0">
                    <a:pos x="89" y="3015"/>
                  </a:cxn>
                  <a:cxn ang="0">
                    <a:pos x="41" y="2709"/>
                  </a:cxn>
                  <a:cxn ang="0">
                    <a:pos x="18" y="2404"/>
                  </a:cxn>
                  <a:cxn ang="0">
                    <a:pos x="12" y="2098"/>
                  </a:cxn>
                  <a:cxn ang="0">
                    <a:pos x="12" y="2098"/>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latin typeface="Verdana" pitchFamily="-105" charset="0"/>
                  <a:ea typeface="+mn-ea"/>
                  <a:cs typeface="+mn-cs"/>
                </a:endParaRPr>
              </a:p>
            </p:txBody>
          </p:sp>
          <p:sp>
            <p:nvSpPr>
              <p:cNvPr id="8211" name="Freeform 19"/>
              <p:cNvSpPr>
                <a:spLocks/>
              </p:cNvSpPr>
              <p:nvPr userDrawn="1"/>
            </p:nvSpPr>
            <p:spPr bwMode="hidden">
              <a:xfrm>
                <a:off x="288" y="0"/>
                <a:ext cx="840" cy="4316"/>
              </a:xfrm>
              <a:custGeom>
                <a:avLst/>
                <a:gdLst/>
                <a:ahLst/>
                <a:cxnLst>
                  <a:cxn ang="0">
                    <a:pos x="18" y="1948"/>
                  </a:cxn>
                  <a:cxn ang="0">
                    <a:pos x="48" y="1708"/>
                  </a:cxn>
                  <a:cxn ang="0">
                    <a:pos x="96" y="1475"/>
                  </a:cxn>
                  <a:cxn ang="0">
                    <a:pos x="161" y="1235"/>
                  </a:cxn>
                  <a:cxn ang="0">
                    <a:pos x="251" y="995"/>
                  </a:cxn>
                  <a:cxn ang="0">
                    <a:pos x="365" y="755"/>
                  </a:cxn>
                  <a:cxn ang="0">
                    <a:pos x="496" y="510"/>
                  </a:cxn>
                  <a:cxn ang="0">
                    <a:pos x="658" y="258"/>
                  </a:cxn>
                  <a:cxn ang="0">
                    <a:pos x="741" y="132"/>
                  </a:cxn>
                  <a:cxn ang="0">
                    <a:pos x="837" y="0"/>
                  </a:cxn>
                  <a:cxn ang="0">
                    <a:pos x="825" y="0"/>
                  </a:cxn>
                  <a:cxn ang="0">
                    <a:pos x="729" y="132"/>
                  </a:cxn>
                  <a:cxn ang="0">
                    <a:pos x="640" y="258"/>
                  </a:cxn>
                  <a:cxn ang="0">
                    <a:pos x="562" y="384"/>
                  </a:cxn>
                  <a:cxn ang="0">
                    <a:pos x="484" y="510"/>
                  </a:cxn>
                  <a:cxn ang="0">
                    <a:pos x="353" y="755"/>
                  </a:cxn>
                  <a:cxn ang="0">
                    <a:pos x="239" y="995"/>
                  </a:cxn>
                  <a:cxn ang="0">
                    <a:pos x="150" y="1235"/>
                  </a:cxn>
                  <a:cxn ang="0">
                    <a:pos x="84" y="1469"/>
                  </a:cxn>
                  <a:cxn ang="0">
                    <a:pos x="36" y="1702"/>
                  </a:cxn>
                  <a:cxn ang="0">
                    <a:pos x="6" y="1942"/>
                  </a:cxn>
                  <a:cxn ang="0">
                    <a:pos x="0" y="2200"/>
                  </a:cxn>
                  <a:cxn ang="0">
                    <a:pos x="12" y="2470"/>
                  </a:cxn>
                  <a:cxn ang="0">
                    <a:pos x="48" y="2739"/>
                  </a:cxn>
                  <a:cxn ang="0">
                    <a:pos x="114" y="3027"/>
                  </a:cxn>
                  <a:cxn ang="0">
                    <a:pos x="150" y="3171"/>
                  </a:cxn>
                  <a:cxn ang="0">
                    <a:pos x="197" y="3321"/>
                  </a:cxn>
                  <a:cxn ang="0">
                    <a:pos x="245" y="3477"/>
                  </a:cxn>
                  <a:cxn ang="0">
                    <a:pos x="305" y="3639"/>
                  </a:cxn>
                  <a:cxn ang="0">
                    <a:pos x="365" y="3800"/>
                  </a:cxn>
                  <a:cxn ang="0">
                    <a:pos x="437" y="3968"/>
                  </a:cxn>
                  <a:cxn ang="0">
                    <a:pos x="508" y="4136"/>
                  </a:cxn>
                  <a:cxn ang="0">
                    <a:pos x="592" y="4316"/>
                  </a:cxn>
                  <a:cxn ang="0">
                    <a:pos x="604" y="4316"/>
                  </a:cxn>
                  <a:cxn ang="0">
                    <a:pos x="520" y="4136"/>
                  </a:cxn>
                  <a:cxn ang="0">
                    <a:pos x="448" y="3968"/>
                  </a:cxn>
                  <a:cxn ang="0">
                    <a:pos x="377" y="3800"/>
                  </a:cxn>
                  <a:cxn ang="0">
                    <a:pos x="317" y="3639"/>
                  </a:cxn>
                  <a:cxn ang="0">
                    <a:pos x="257" y="3477"/>
                  </a:cxn>
                  <a:cxn ang="0">
                    <a:pos x="209" y="3327"/>
                  </a:cxn>
                  <a:cxn ang="0">
                    <a:pos x="161" y="3171"/>
                  </a:cxn>
                  <a:cxn ang="0">
                    <a:pos x="126" y="3027"/>
                  </a:cxn>
                  <a:cxn ang="0">
                    <a:pos x="60" y="2739"/>
                  </a:cxn>
                  <a:cxn ang="0">
                    <a:pos x="24" y="2470"/>
                  </a:cxn>
                  <a:cxn ang="0">
                    <a:pos x="12" y="2206"/>
                  </a:cxn>
                  <a:cxn ang="0">
                    <a:pos x="18" y="1948"/>
                  </a:cxn>
                  <a:cxn ang="0">
                    <a:pos x="18" y="1948"/>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latin typeface="Verdana" pitchFamily="-105" charset="0"/>
                  <a:ea typeface="+mn-ea"/>
                  <a:cs typeface="+mn-cs"/>
                </a:endParaRPr>
              </a:p>
            </p:txBody>
          </p:sp>
        </p:grpSp>
        <p:sp>
          <p:nvSpPr>
            <p:cNvPr id="8212" name="Freeform 20"/>
            <p:cNvSpPr>
              <a:spLocks/>
            </p:cNvSpPr>
            <p:nvPr/>
          </p:nvSpPr>
          <p:spPr bwMode="hidden">
            <a:xfrm>
              <a:off x="6" y="2901"/>
              <a:ext cx="606" cy="1415"/>
            </a:xfrm>
            <a:custGeom>
              <a:avLst/>
              <a:gdLst/>
              <a:ahLst/>
              <a:cxnLst>
                <a:cxn ang="0">
                  <a:pos x="0" y="54"/>
                </a:cxn>
                <a:cxn ang="0">
                  <a:pos x="42" y="228"/>
                </a:cxn>
                <a:cxn ang="0">
                  <a:pos x="96" y="402"/>
                </a:cxn>
                <a:cxn ang="0">
                  <a:pos x="161" y="576"/>
                </a:cxn>
                <a:cxn ang="0">
                  <a:pos x="227" y="744"/>
                </a:cxn>
                <a:cxn ang="0">
                  <a:pos x="305" y="917"/>
                </a:cxn>
                <a:cxn ang="0">
                  <a:pos x="389" y="1085"/>
                </a:cxn>
                <a:cxn ang="0">
                  <a:pos x="484" y="1253"/>
                </a:cxn>
                <a:cxn ang="0">
                  <a:pos x="586" y="1415"/>
                </a:cxn>
                <a:cxn ang="0">
                  <a:pos x="604" y="1415"/>
                </a:cxn>
                <a:cxn ang="0">
                  <a:pos x="496" y="1247"/>
                </a:cxn>
                <a:cxn ang="0">
                  <a:pos x="401" y="1073"/>
                </a:cxn>
                <a:cxn ang="0">
                  <a:pos x="311" y="899"/>
                </a:cxn>
                <a:cxn ang="0">
                  <a:pos x="233" y="720"/>
                </a:cxn>
                <a:cxn ang="0">
                  <a:pos x="161" y="546"/>
                </a:cxn>
                <a:cxn ang="0">
                  <a:pos x="102" y="366"/>
                </a:cxn>
                <a:cxn ang="0">
                  <a:pos x="48" y="180"/>
                </a:cxn>
                <a:cxn ang="0">
                  <a:pos x="0" y="0"/>
                </a:cxn>
                <a:cxn ang="0">
                  <a:pos x="0" y="54"/>
                </a:cxn>
                <a:cxn ang="0">
                  <a:pos x="0" y="54"/>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latin typeface="Verdana" pitchFamily="-105" charset="0"/>
                <a:ea typeface="+mn-ea"/>
                <a:cs typeface="+mn-cs"/>
              </a:endParaRPr>
            </a:p>
          </p:txBody>
        </p:sp>
        <p:sp>
          <p:nvSpPr>
            <p:cNvPr id="8213" name="Freeform 21"/>
            <p:cNvSpPr>
              <a:spLocks/>
            </p:cNvSpPr>
            <p:nvPr/>
          </p:nvSpPr>
          <p:spPr bwMode="hidden">
            <a:xfrm>
              <a:off x="6" y="3890"/>
              <a:ext cx="228" cy="426"/>
            </a:xfrm>
            <a:custGeom>
              <a:avLst/>
              <a:gdLst/>
              <a:ahLst/>
              <a:cxnLst>
                <a:cxn ang="0">
                  <a:pos x="0" y="30"/>
                </a:cxn>
                <a:cxn ang="0">
                  <a:pos x="108" y="240"/>
                </a:cxn>
                <a:cxn ang="0">
                  <a:pos x="215" y="426"/>
                </a:cxn>
                <a:cxn ang="0">
                  <a:pos x="227" y="426"/>
                </a:cxn>
                <a:cxn ang="0">
                  <a:pos x="167" y="330"/>
                </a:cxn>
                <a:cxn ang="0">
                  <a:pos x="114" y="222"/>
                </a:cxn>
                <a:cxn ang="0">
                  <a:pos x="0" y="0"/>
                </a:cxn>
                <a:cxn ang="0">
                  <a:pos x="0" y="30"/>
                </a:cxn>
                <a:cxn ang="0">
                  <a:pos x="0" y="30"/>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latin typeface="Verdana" pitchFamily="-105" charset="0"/>
                <a:ea typeface="+mn-ea"/>
                <a:cs typeface="+mn-cs"/>
              </a:endParaRPr>
            </a:p>
          </p:txBody>
        </p:sp>
        <p:sp>
          <p:nvSpPr>
            <p:cNvPr id="8214" name="Freeform 22"/>
            <p:cNvSpPr>
              <a:spLocks/>
            </p:cNvSpPr>
            <p:nvPr/>
          </p:nvSpPr>
          <p:spPr bwMode="hidden">
            <a:xfrm>
              <a:off x="4776" y="0"/>
              <a:ext cx="984" cy="1786"/>
            </a:xfrm>
            <a:custGeom>
              <a:avLst/>
              <a:gdLst/>
              <a:ahLst/>
              <a:cxnLst>
                <a:cxn ang="0">
                  <a:pos x="981" y="1786"/>
                </a:cxn>
                <a:cxn ang="0">
                  <a:pos x="981" y="1720"/>
                </a:cxn>
                <a:cxn ang="0">
                  <a:pos x="969" y="1666"/>
                </a:cxn>
                <a:cxn ang="0">
                  <a:pos x="957" y="1613"/>
                </a:cxn>
                <a:cxn ang="0">
                  <a:pos x="921" y="1487"/>
                </a:cxn>
                <a:cxn ang="0">
                  <a:pos x="885" y="1361"/>
                </a:cxn>
                <a:cxn ang="0">
                  <a:pos x="796" y="1121"/>
                </a:cxn>
                <a:cxn ang="0">
                  <a:pos x="682" y="899"/>
                </a:cxn>
                <a:cxn ang="0">
                  <a:pos x="562" y="689"/>
                </a:cxn>
                <a:cxn ang="0">
                  <a:pos x="431" y="498"/>
                </a:cxn>
                <a:cxn ang="0">
                  <a:pos x="293" y="318"/>
                </a:cxn>
                <a:cxn ang="0">
                  <a:pos x="150" y="150"/>
                </a:cxn>
                <a:cxn ang="0">
                  <a:pos x="12" y="0"/>
                </a:cxn>
                <a:cxn ang="0">
                  <a:pos x="0" y="0"/>
                </a:cxn>
                <a:cxn ang="0">
                  <a:pos x="138" y="150"/>
                </a:cxn>
                <a:cxn ang="0">
                  <a:pos x="275" y="318"/>
                </a:cxn>
                <a:cxn ang="0">
                  <a:pos x="413" y="498"/>
                </a:cxn>
                <a:cxn ang="0">
                  <a:pos x="545" y="689"/>
                </a:cxn>
                <a:cxn ang="0">
                  <a:pos x="670" y="899"/>
                </a:cxn>
                <a:cxn ang="0">
                  <a:pos x="778" y="1121"/>
                </a:cxn>
                <a:cxn ang="0">
                  <a:pos x="873" y="1361"/>
                </a:cxn>
                <a:cxn ang="0">
                  <a:pos x="909" y="1487"/>
                </a:cxn>
                <a:cxn ang="0">
                  <a:pos x="945" y="1619"/>
                </a:cxn>
                <a:cxn ang="0">
                  <a:pos x="963" y="1702"/>
                </a:cxn>
                <a:cxn ang="0">
                  <a:pos x="981" y="1786"/>
                </a:cxn>
                <a:cxn ang="0">
                  <a:pos x="981" y="1786"/>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defRPr/>
              </a:pPr>
              <a:endParaRPr lang="en-US">
                <a:latin typeface="Verdana" pitchFamily="-105" charset="0"/>
                <a:ea typeface="+mn-ea"/>
                <a:cs typeface="+mn-cs"/>
              </a:endParaRPr>
            </a:p>
          </p:txBody>
        </p:sp>
        <p:sp>
          <p:nvSpPr>
            <p:cNvPr id="1039" name="Freeform 23"/>
            <p:cNvSpPr>
              <a:spLocks/>
            </p:cNvSpPr>
            <p:nvPr/>
          </p:nvSpPr>
          <p:spPr bwMode="hidden">
            <a:xfrm>
              <a:off x="5041" y="0"/>
              <a:ext cx="719" cy="845"/>
            </a:xfrm>
            <a:custGeom>
              <a:avLst/>
              <a:gdLst>
                <a:gd name="T0" fmla="*/ 733 w 717"/>
                <a:gd name="T1" fmla="*/ 845 h 845"/>
                <a:gd name="T2" fmla="*/ 733 w 717"/>
                <a:gd name="T3" fmla="*/ 821 h 845"/>
                <a:gd name="T4" fmla="*/ 590 w 717"/>
                <a:gd name="T5" fmla="*/ 605 h 845"/>
                <a:gd name="T6" fmla="*/ 414 w 717"/>
                <a:gd name="T7" fmla="*/ 396 h 845"/>
                <a:gd name="T8" fmla="*/ 229 w 717"/>
                <a:gd name="T9" fmla="*/ 192 h 845"/>
                <a:gd name="T10" fmla="*/ 17 w 717"/>
                <a:gd name="T11" fmla="*/ 0 h 845"/>
                <a:gd name="T12" fmla="*/ 0 w 717"/>
                <a:gd name="T13" fmla="*/ 0 h 845"/>
                <a:gd name="T14" fmla="*/ 217 w 717"/>
                <a:gd name="T15" fmla="*/ 198 h 845"/>
                <a:gd name="T16" fmla="*/ 408 w 717"/>
                <a:gd name="T17" fmla="*/ 408 h 845"/>
                <a:gd name="T18" fmla="*/ 584 w 717"/>
                <a:gd name="T19" fmla="*/ 623 h 845"/>
                <a:gd name="T20" fmla="*/ 733 w 717"/>
                <a:gd name="T21" fmla="*/ 845 h 845"/>
                <a:gd name="T22" fmla="*/ 733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40" name="Freeform 24"/>
            <p:cNvSpPr>
              <a:spLocks/>
            </p:cNvSpPr>
            <p:nvPr/>
          </p:nvSpPr>
          <p:spPr bwMode="hidden">
            <a:xfrm>
              <a:off x="5352" y="0"/>
              <a:ext cx="408" cy="414"/>
            </a:xfrm>
            <a:custGeom>
              <a:avLst/>
              <a:gdLst>
                <a:gd name="T0" fmla="*/ 415 w 407"/>
                <a:gd name="T1" fmla="*/ 414 h 414"/>
                <a:gd name="T2" fmla="*/ 415 w 407"/>
                <a:gd name="T3" fmla="*/ 396 h 414"/>
                <a:gd name="T4" fmla="*/ 230 w 407"/>
                <a:gd name="T5" fmla="*/ 192 h 414"/>
                <a:gd name="T6" fmla="*/ 12 w 407"/>
                <a:gd name="T7" fmla="*/ 0 h 414"/>
                <a:gd name="T8" fmla="*/ 0 w 407"/>
                <a:gd name="T9" fmla="*/ 0 h 414"/>
                <a:gd name="T10" fmla="*/ 108 w 407"/>
                <a:gd name="T11" fmla="*/ 102 h 414"/>
                <a:gd name="T12" fmla="*/ 224 w 407"/>
                <a:gd name="T13" fmla="*/ 204 h 414"/>
                <a:gd name="T14" fmla="*/ 415 w 407"/>
                <a:gd name="T15" fmla="*/ 414 h 414"/>
                <a:gd name="T16" fmla="*/ 415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8217" name="Freeform 25"/>
            <p:cNvSpPr>
              <a:spLocks/>
            </p:cNvSpPr>
            <p:nvPr/>
          </p:nvSpPr>
          <p:spPr bwMode="hidden">
            <a:xfrm>
              <a:off x="6" y="0"/>
              <a:ext cx="858" cy="1409"/>
            </a:xfrm>
            <a:custGeom>
              <a:avLst/>
              <a:gdLst/>
              <a:ahLst/>
              <a:cxnLst>
                <a:cxn ang="0">
                  <a:pos x="0" y="1361"/>
                </a:cxn>
                <a:cxn ang="0">
                  <a:pos x="0" y="1409"/>
                </a:cxn>
                <a:cxn ang="0">
                  <a:pos x="54" y="1211"/>
                </a:cxn>
                <a:cxn ang="0">
                  <a:pos x="126" y="1013"/>
                </a:cxn>
                <a:cxn ang="0">
                  <a:pos x="215" y="827"/>
                </a:cxn>
                <a:cxn ang="0">
                  <a:pos x="311" y="647"/>
                </a:cxn>
                <a:cxn ang="0">
                  <a:pos x="431" y="474"/>
                </a:cxn>
                <a:cxn ang="0">
                  <a:pos x="556" y="312"/>
                </a:cxn>
                <a:cxn ang="0">
                  <a:pos x="700" y="150"/>
                </a:cxn>
                <a:cxn ang="0">
                  <a:pos x="855" y="0"/>
                </a:cxn>
                <a:cxn ang="0">
                  <a:pos x="837" y="0"/>
                </a:cxn>
                <a:cxn ang="0">
                  <a:pos x="688" y="144"/>
                </a:cxn>
                <a:cxn ang="0">
                  <a:pos x="550" y="300"/>
                </a:cxn>
                <a:cxn ang="0">
                  <a:pos x="425" y="462"/>
                </a:cxn>
                <a:cxn ang="0">
                  <a:pos x="311" y="629"/>
                </a:cxn>
                <a:cxn ang="0">
                  <a:pos x="215" y="803"/>
                </a:cxn>
                <a:cxn ang="0">
                  <a:pos x="132" y="983"/>
                </a:cxn>
                <a:cxn ang="0">
                  <a:pos x="60" y="1169"/>
                </a:cxn>
                <a:cxn ang="0">
                  <a:pos x="0" y="1361"/>
                </a:cxn>
                <a:cxn ang="0">
                  <a:pos x="0" y="1361"/>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defRPr/>
              </a:pPr>
              <a:endParaRPr lang="en-US">
                <a:latin typeface="Verdana" pitchFamily="-105" charset="0"/>
                <a:ea typeface="+mn-ea"/>
                <a:cs typeface="+mn-cs"/>
              </a:endParaRPr>
            </a:p>
          </p:txBody>
        </p:sp>
        <p:sp>
          <p:nvSpPr>
            <p:cNvPr id="1042" name="Freeform 26"/>
            <p:cNvSpPr>
              <a:spLocks/>
            </p:cNvSpPr>
            <p:nvPr/>
          </p:nvSpPr>
          <p:spPr bwMode="hidden">
            <a:xfrm>
              <a:off x="6" y="0"/>
              <a:ext cx="588" cy="599"/>
            </a:xfrm>
            <a:custGeom>
              <a:avLst/>
              <a:gdLst>
                <a:gd name="T0" fmla="*/ 602 w 586"/>
                <a:gd name="T1" fmla="*/ 0 h 599"/>
                <a:gd name="T2" fmla="*/ 584 w 586"/>
                <a:gd name="T3" fmla="*/ 0 h 599"/>
                <a:gd name="T4" fmla="*/ 415 w 586"/>
                <a:gd name="T5" fmla="*/ 132 h 599"/>
                <a:gd name="T6" fmla="*/ 265 w 586"/>
                <a:gd name="T7" fmla="*/ 270 h 599"/>
                <a:gd name="T8" fmla="*/ 120 w 586"/>
                <a:gd name="T9" fmla="*/ 420 h 599"/>
                <a:gd name="T10" fmla="*/ 0 w 586"/>
                <a:gd name="T11" fmla="*/ 575 h 599"/>
                <a:gd name="T12" fmla="*/ 0 w 586"/>
                <a:gd name="T13" fmla="*/ 599 h 599"/>
                <a:gd name="T14" fmla="*/ 120 w 586"/>
                <a:gd name="T15" fmla="*/ 432 h 599"/>
                <a:gd name="T16" fmla="*/ 265 w 586"/>
                <a:gd name="T17" fmla="*/ 282 h 599"/>
                <a:gd name="T18" fmla="*/ 421 w 586"/>
                <a:gd name="T19" fmla="*/ 138 h 599"/>
                <a:gd name="T20" fmla="*/ 602 w 586"/>
                <a:gd name="T21" fmla="*/ 0 h 599"/>
                <a:gd name="T22" fmla="*/ 602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43" name="Freeform 27"/>
            <p:cNvSpPr>
              <a:spLocks/>
            </p:cNvSpPr>
            <p:nvPr/>
          </p:nvSpPr>
          <p:spPr bwMode="hidden">
            <a:xfrm>
              <a:off x="6" y="0"/>
              <a:ext cx="270" cy="252"/>
            </a:xfrm>
            <a:custGeom>
              <a:avLst/>
              <a:gdLst>
                <a:gd name="T0" fmla="*/ 277 w 269"/>
                <a:gd name="T1" fmla="*/ 0 h 252"/>
                <a:gd name="T2" fmla="*/ 259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77 w 269"/>
                <a:gd name="T15" fmla="*/ 0 h 252"/>
                <a:gd name="T16" fmla="*/ 277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44" name="Line 28"/>
            <p:cNvSpPr>
              <a:spLocks noChangeShapeType="1"/>
            </p:cNvSpPr>
            <p:nvPr/>
          </p:nvSpPr>
          <p:spPr bwMode="hidden">
            <a:xfrm>
              <a:off x="1" y="2749"/>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045" name="Line 29"/>
            <p:cNvSpPr>
              <a:spLocks noChangeShapeType="1"/>
            </p:cNvSpPr>
            <p:nvPr/>
          </p:nvSpPr>
          <p:spPr bwMode="hidden">
            <a:xfrm>
              <a:off x="1" y="2356"/>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046" name="Line 30"/>
            <p:cNvSpPr>
              <a:spLocks noChangeShapeType="1"/>
            </p:cNvSpPr>
            <p:nvPr/>
          </p:nvSpPr>
          <p:spPr bwMode="hidden">
            <a:xfrm>
              <a:off x="1" y="3142"/>
              <a:ext cx="5758" cy="0"/>
            </a:xfrm>
            <a:prstGeom prst="line">
              <a:avLst/>
            </a:prstGeom>
            <a:noFill/>
            <a:ln w="15875">
              <a:solidFill>
                <a:schemeClr val="bg2"/>
              </a:solidFill>
              <a:round/>
              <a:headEnd/>
              <a:tailEnd/>
            </a:ln>
            <a:extLst>
              <a:ext uri="{909E8E84-426E-40dd-AFC4-6F175D3DCCD1}">
                <a14:hiddenFill xmlns:a14="http://schemas.microsoft.com/office/drawing/2010/main" xmlns="">
                  <a:noFill/>
                </a14:hiddenFill>
              </a:ext>
            </a:extLst>
          </p:spPr>
          <p:txBody>
            <a:bodyPr/>
            <a:lstStyle/>
            <a:p>
              <a:endParaRPr lang="en-US"/>
            </a:p>
          </p:txBody>
        </p:sp>
        <p:grpSp>
          <p:nvGrpSpPr>
            <p:cNvPr id="1047" name="Group 31"/>
            <p:cNvGrpSpPr>
              <a:grpSpLocks/>
            </p:cNvGrpSpPr>
            <p:nvPr/>
          </p:nvGrpSpPr>
          <p:grpSpPr bwMode="auto">
            <a:xfrm>
              <a:off x="1" y="392"/>
              <a:ext cx="5758" cy="1571"/>
              <a:chOff x="1" y="392"/>
              <a:chExt cx="5758" cy="1571"/>
            </a:xfrm>
          </p:grpSpPr>
          <p:sp>
            <p:nvSpPr>
              <p:cNvPr id="1050" name="Line 32"/>
              <p:cNvSpPr>
                <a:spLocks noChangeShapeType="1"/>
              </p:cNvSpPr>
              <p:nvPr userDrawn="1"/>
            </p:nvSpPr>
            <p:spPr bwMode="hidden">
              <a:xfrm>
                <a:off x="1" y="784"/>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051" name="Line 33"/>
              <p:cNvSpPr>
                <a:spLocks noChangeShapeType="1"/>
              </p:cNvSpPr>
              <p:nvPr userDrawn="1"/>
            </p:nvSpPr>
            <p:spPr bwMode="hidden">
              <a:xfrm>
                <a:off x="1" y="1963"/>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052" name="Line 34"/>
              <p:cNvSpPr>
                <a:spLocks noChangeShapeType="1"/>
              </p:cNvSpPr>
              <p:nvPr userDrawn="1"/>
            </p:nvSpPr>
            <p:spPr bwMode="hidden">
              <a:xfrm>
                <a:off x="1" y="1570"/>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053" name="Line 35"/>
              <p:cNvSpPr>
                <a:spLocks noChangeShapeType="1"/>
              </p:cNvSpPr>
              <p:nvPr userDrawn="1"/>
            </p:nvSpPr>
            <p:spPr bwMode="hidden">
              <a:xfrm>
                <a:off x="1" y="1177"/>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054" name="Line 36"/>
              <p:cNvSpPr>
                <a:spLocks noChangeShapeType="1"/>
              </p:cNvSpPr>
              <p:nvPr userDrawn="1"/>
            </p:nvSpPr>
            <p:spPr bwMode="hidden">
              <a:xfrm>
                <a:off x="1" y="392"/>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grpSp>
        <p:sp>
          <p:nvSpPr>
            <p:cNvPr id="1048" name="Line 37"/>
            <p:cNvSpPr>
              <a:spLocks noChangeShapeType="1"/>
            </p:cNvSpPr>
            <p:nvPr/>
          </p:nvSpPr>
          <p:spPr bwMode="hidden">
            <a:xfrm>
              <a:off x="1" y="3928"/>
              <a:ext cx="5758" cy="0"/>
            </a:xfrm>
            <a:prstGeom prst="line">
              <a:avLst/>
            </a:prstGeom>
            <a:noFill/>
            <a:ln w="15875">
              <a:solidFill>
                <a:schemeClr val="bg2"/>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049" name="Line 38"/>
            <p:cNvSpPr>
              <a:spLocks noChangeShapeType="1"/>
            </p:cNvSpPr>
            <p:nvPr/>
          </p:nvSpPr>
          <p:spPr bwMode="hidden">
            <a:xfrm>
              <a:off x="1" y="3535"/>
              <a:ext cx="5758" cy="0"/>
            </a:xfrm>
            <a:prstGeom prst="line">
              <a:avLst/>
            </a:prstGeom>
            <a:noFill/>
            <a:ln w="15875">
              <a:solidFill>
                <a:schemeClr val="bg2"/>
              </a:solidFill>
              <a:round/>
              <a:headEnd/>
              <a:tailEnd/>
            </a:ln>
            <a:extLst>
              <a:ext uri="{909E8E84-426E-40dd-AFC4-6F175D3DCCD1}">
                <a14:hiddenFill xmlns:a14="http://schemas.microsoft.com/office/drawing/2010/main" xmlns="">
                  <a:noFill/>
                </a14:hiddenFill>
              </a:ext>
            </a:extLst>
          </p:spPr>
          <p:txBody>
            <a:bodyPr/>
            <a:lstStyle/>
            <a:p>
              <a:endParaRPr lang="en-US"/>
            </a:p>
          </p:txBody>
        </p:sp>
      </p:grpSp>
      <p:sp>
        <p:nvSpPr>
          <p:cNvPr id="1027" name="Rectangle 39"/>
          <p:cNvSpPr>
            <a:spLocks noGrp="1" noChangeArrowheads="1"/>
          </p:cNvSpPr>
          <p:nvPr>
            <p:ph type="title"/>
          </p:nvPr>
        </p:nvSpPr>
        <p:spPr bwMode="auto">
          <a:xfrm>
            <a:off x="457200" y="277813"/>
            <a:ext cx="8229600" cy="113982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8232" name="Rectangle 40"/>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00000"/>
                  </a:outerShdw>
                </a:effectLst>
                <a:latin typeface="Verdana" pitchFamily="-105" charset="0"/>
                <a:ea typeface="+mn-ea"/>
                <a:cs typeface="+mn-cs"/>
              </a:defRPr>
            </a:lvl1pPr>
          </a:lstStyle>
          <a:p>
            <a:pPr>
              <a:defRPr/>
            </a:pPr>
            <a:endParaRPr lang="en-US"/>
          </a:p>
        </p:txBody>
      </p:sp>
      <p:sp>
        <p:nvSpPr>
          <p:cNvPr id="8233" name="Rectangle 41"/>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effectLst>
                  <a:outerShdw blurRad="38100" dist="38100" dir="2700000" algn="tl">
                    <a:srgbClr val="000000"/>
                  </a:outerShdw>
                </a:effectLst>
                <a:latin typeface="Verdana" pitchFamily="-105" charset="0"/>
                <a:ea typeface="+mn-ea"/>
                <a:cs typeface="+mn-cs"/>
              </a:defRPr>
            </a:lvl1pPr>
          </a:lstStyle>
          <a:p>
            <a:pPr>
              <a:defRPr/>
            </a:pPr>
            <a:endParaRPr lang="en-US"/>
          </a:p>
        </p:txBody>
      </p:sp>
      <p:sp>
        <p:nvSpPr>
          <p:cNvPr id="8234" name="Rectangle 42"/>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effectLst>
                  <a:outerShdw blurRad="38100" dist="38100" dir="2700000" algn="tl">
                    <a:srgbClr val="000000"/>
                  </a:outerShdw>
                </a:effectLst>
                <a:cs typeface="Geneva" charset="0"/>
              </a:defRPr>
            </a:lvl1pPr>
          </a:lstStyle>
          <a:p>
            <a:pPr>
              <a:defRPr/>
            </a:pPr>
            <a:fld id="{505434C4-DCD6-3241-9CA3-4E264B004236}" type="slidenum">
              <a:rPr lang="en-US"/>
              <a:pPr>
                <a:defRPr/>
              </a:pPr>
              <a:t>‹#›</a:t>
            </a:fld>
            <a:endParaRPr lang="en-US"/>
          </a:p>
        </p:txBody>
      </p:sp>
      <p:sp>
        <p:nvSpPr>
          <p:cNvPr id="8235"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4478" r:id="rId1"/>
    <p:sldLayoutId id="2147484448" r:id="rId2"/>
    <p:sldLayoutId id="2147484449" r:id="rId3"/>
    <p:sldLayoutId id="2147484450" r:id="rId4"/>
    <p:sldLayoutId id="2147484451" r:id="rId5"/>
    <p:sldLayoutId id="2147484452" r:id="rId6"/>
    <p:sldLayoutId id="2147484453" r:id="rId7"/>
    <p:sldLayoutId id="2147484454" r:id="rId8"/>
    <p:sldLayoutId id="2147484455" r:id="rId9"/>
    <p:sldLayoutId id="2147484456" r:id="rId10"/>
    <p:sldLayoutId id="2147484457"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5"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5"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5"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5"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5"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5"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5"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5" charset="0"/>
        </a:defRPr>
      </a:lvl9pPr>
    </p:titleStyle>
    <p:bodyStyle>
      <a:lvl1pPr marL="342900" indent="-342900" algn="l" rtl="0" eaLnBrk="0" fontAlgn="base" hangingPunct="0">
        <a:spcBef>
          <a:spcPct val="20000"/>
        </a:spcBef>
        <a:spcAft>
          <a:spcPct val="0"/>
        </a:spcAft>
        <a:buClr>
          <a:schemeClr val="hlink"/>
        </a:buClr>
        <a:buSzPct val="60000"/>
        <a:buFont typeface="Wingdings" charset="0"/>
        <a:buChar char="n"/>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105" charset="-128"/>
        </a:defRPr>
      </a:lvl2pPr>
      <a:lvl3pPr marL="1143000" indent="-228600" algn="l" rtl="0" eaLnBrk="0" fontAlgn="base" hangingPunct="0">
        <a:spcBef>
          <a:spcPct val="20000"/>
        </a:spcBef>
        <a:spcAft>
          <a:spcPct val="0"/>
        </a:spcAft>
        <a:buClr>
          <a:schemeClr val="accent2"/>
        </a:buClr>
        <a:buSzPct val="60000"/>
        <a:buFont typeface="Wingdings" charset="0"/>
        <a:buChar char="n"/>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tx2"/>
        </a:buClr>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folHlink"/>
        </a:buClr>
        <a:buSzPct val="60000"/>
        <a:buFont typeface="Wingdings" pitchFamily="-105" charset="2"/>
        <a:buChar char="n"/>
        <a:defRPr sz="2000">
          <a:solidFill>
            <a:schemeClr val="tx1"/>
          </a:solidFill>
          <a:effectLst>
            <a:outerShdw blurRad="38100" dist="38100" dir="2700000" algn="tl">
              <a:srgbClr val="000000"/>
            </a:outerShdw>
          </a:effectLst>
          <a:latin typeface="+mn-lt"/>
          <a:ea typeface="ＭＳ Ｐゴシック" pitchFamily="-105" charset="-128"/>
        </a:defRPr>
      </a:lvl6pPr>
      <a:lvl7pPr marL="2971800" indent="-228600" algn="l" rtl="0" fontAlgn="base">
        <a:spcBef>
          <a:spcPct val="20000"/>
        </a:spcBef>
        <a:spcAft>
          <a:spcPct val="0"/>
        </a:spcAft>
        <a:buClr>
          <a:schemeClr val="folHlink"/>
        </a:buClr>
        <a:buSzPct val="60000"/>
        <a:buFont typeface="Wingdings" pitchFamily="-105" charset="2"/>
        <a:buChar char="n"/>
        <a:defRPr sz="2000">
          <a:solidFill>
            <a:schemeClr val="tx1"/>
          </a:solidFill>
          <a:effectLst>
            <a:outerShdw blurRad="38100" dist="38100" dir="2700000" algn="tl">
              <a:srgbClr val="000000"/>
            </a:outerShdw>
          </a:effectLst>
          <a:latin typeface="+mn-lt"/>
          <a:ea typeface="ＭＳ Ｐゴシック" pitchFamily="-105" charset="-128"/>
        </a:defRPr>
      </a:lvl7pPr>
      <a:lvl8pPr marL="3429000" indent="-228600" algn="l" rtl="0" fontAlgn="base">
        <a:spcBef>
          <a:spcPct val="20000"/>
        </a:spcBef>
        <a:spcAft>
          <a:spcPct val="0"/>
        </a:spcAft>
        <a:buClr>
          <a:schemeClr val="folHlink"/>
        </a:buClr>
        <a:buSzPct val="60000"/>
        <a:buFont typeface="Wingdings" pitchFamily="-105" charset="2"/>
        <a:buChar char="n"/>
        <a:defRPr sz="2000">
          <a:solidFill>
            <a:schemeClr val="tx1"/>
          </a:solidFill>
          <a:effectLst>
            <a:outerShdw blurRad="38100" dist="38100" dir="2700000" algn="tl">
              <a:srgbClr val="000000"/>
            </a:outerShdw>
          </a:effectLst>
          <a:latin typeface="+mn-lt"/>
          <a:ea typeface="ＭＳ Ｐゴシック" pitchFamily="-105" charset="-128"/>
        </a:defRPr>
      </a:lvl8pPr>
      <a:lvl9pPr marL="3886200" indent="-228600" algn="l" rtl="0" fontAlgn="base">
        <a:spcBef>
          <a:spcPct val="20000"/>
        </a:spcBef>
        <a:spcAft>
          <a:spcPct val="0"/>
        </a:spcAft>
        <a:buClr>
          <a:schemeClr val="folHlink"/>
        </a:buClr>
        <a:buSzPct val="60000"/>
        <a:buFont typeface="Wingdings" pitchFamily="-105" charset="2"/>
        <a:buChar char="n"/>
        <a:defRPr sz="2000">
          <a:solidFill>
            <a:schemeClr val="tx1"/>
          </a:solidFill>
          <a:effectLst>
            <a:outerShdw blurRad="38100" dist="38100" dir="2700000" algn="tl">
              <a:srgbClr val="000000"/>
            </a:outerShdw>
          </a:effectLst>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314" name="Group 2"/>
          <p:cNvGrpSpPr>
            <a:grpSpLocks/>
          </p:cNvGrpSpPr>
          <p:nvPr/>
        </p:nvGrpSpPr>
        <p:grpSpPr bwMode="auto">
          <a:xfrm>
            <a:off x="0" y="0"/>
            <a:ext cx="7620000" cy="6858000"/>
            <a:chOff x="0" y="0"/>
            <a:chExt cx="4800" cy="4320"/>
          </a:xfrm>
        </p:grpSpPr>
        <p:grpSp>
          <p:nvGrpSpPr>
            <p:cNvPr id="13320" name="Group 3"/>
            <p:cNvGrpSpPr>
              <a:grpSpLocks/>
            </p:cNvGrpSpPr>
            <p:nvPr userDrawn="1"/>
          </p:nvGrpSpPr>
          <p:grpSpPr bwMode="auto">
            <a:xfrm>
              <a:off x="0" y="0"/>
              <a:ext cx="2016" cy="4320"/>
              <a:chOff x="0" y="0"/>
              <a:chExt cx="2016" cy="4320"/>
            </a:xfrm>
          </p:grpSpPr>
          <p:sp>
            <p:nvSpPr>
              <p:cNvPr id="13324" name="Rectangle 4"/>
              <p:cNvSpPr>
                <a:spLocks noChangeArrowheads="1"/>
              </p:cNvSpPr>
              <p:nvPr userDrawn="1"/>
            </p:nvSpPr>
            <p:spPr bwMode="auto">
              <a:xfrm>
                <a:off x="0" y="0"/>
                <a:ext cx="480"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3325" name="Freeform 5"/>
              <p:cNvSpPr>
                <a:spLocks/>
              </p:cNvSpPr>
              <p:nvPr userDrawn="1"/>
            </p:nvSpPr>
            <p:spPr bwMode="auto">
              <a:xfrm>
                <a:off x="288" y="0"/>
                <a:ext cx="1728" cy="735"/>
              </a:xfrm>
              <a:custGeom>
                <a:avLst/>
                <a:gdLst>
                  <a:gd name="T0" fmla="*/ 1728 w 1728"/>
                  <a:gd name="T1" fmla="*/ 0 h 735"/>
                  <a:gd name="T2" fmla="*/ 1728 w 1728"/>
                  <a:gd name="T3" fmla="*/ 480 h 735"/>
                  <a:gd name="T4" fmla="*/ 380 w 1728"/>
                  <a:gd name="T5" fmla="*/ 482 h 735"/>
                  <a:gd name="T6" fmla="*/ 354 w 1728"/>
                  <a:gd name="T7" fmla="*/ 480 h 735"/>
                  <a:gd name="T8" fmla="*/ 308 w 1728"/>
                  <a:gd name="T9" fmla="*/ 489 h 735"/>
                  <a:gd name="T10" fmla="*/ 246 w 1728"/>
                  <a:gd name="T11" fmla="*/ 531 h 735"/>
                  <a:gd name="T12" fmla="*/ 206 w 1728"/>
                  <a:gd name="T13" fmla="*/ 597 h 735"/>
                  <a:gd name="T14" fmla="*/ 192 w 1728"/>
                  <a:gd name="T15" fmla="*/ 666 h 735"/>
                  <a:gd name="T16" fmla="*/ 192 w 1728"/>
                  <a:gd name="T17" fmla="*/ 735 h 735"/>
                  <a:gd name="T18" fmla="*/ 0 w 1728"/>
                  <a:gd name="T19" fmla="*/ 735 h 735"/>
                  <a:gd name="T20" fmla="*/ 0 w 1728"/>
                  <a:gd name="T21" fmla="*/ 480 h 735"/>
                  <a:gd name="T22" fmla="*/ 0 w 1728"/>
                  <a:gd name="T23" fmla="*/ 0 h 735"/>
                  <a:gd name="T24" fmla="*/ 1728 w 1728"/>
                  <a:gd name="T25" fmla="*/ 0 h 73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728" h="735">
                    <a:moveTo>
                      <a:pt x="1728" y="0"/>
                    </a:moveTo>
                    <a:lnTo>
                      <a:pt x="1728" y="480"/>
                    </a:lnTo>
                    <a:lnTo>
                      <a:pt x="380" y="482"/>
                    </a:lnTo>
                    <a:lnTo>
                      <a:pt x="354" y="480"/>
                    </a:lnTo>
                    <a:lnTo>
                      <a:pt x="308" y="489"/>
                    </a:lnTo>
                    <a:cubicBezTo>
                      <a:pt x="290" y="498"/>
                      <a:pt x="263" y="513"/>
                      <a:pt x="246" y="531"/>
                    </a:cubicBezTo>
                    <a:cubicBezTo>
                      <a:pt x="229" y="549"/>
                      <a:pt x="215" y="574"/>
                      <a:pt x="206" y="597"/>
                    </a:cubicBezTo>
                    <a:cubicBezTo>
                      <a:pt x="197" y="620"/>
                      <a:pt x="194" y="643"/>
                      <a:pt x="192" y="666"/>
                    </a:cubicBezTo>
                    <a:lnTo>
                      <a:pt x="192" y="735"/>
                    </a:lnTo>
                    <a:lnTo>
                      <a:pt x="0" y="735"/>
                    </a:lnTo>
                    <a:lnTo>
                      <a:pt x="0" y="480"/>
                    </a:lnTo>
                    <a:lnTo>
                      <a:pt x="0" y="0"/>
                    </a:lnTo>
                    <a:lnTo>
                      <a:pt x="1728" y="0"/>
                    </a:lnTo>
                    <a:close/>
                  </a:path>
                </a:pathLst>
              </a:custGeom>
              <a:solidFill>
                <a:schemeClr val="accent2"/>
              </a:solidFill>
              <a:ln>
                <a:noFill/>
              </a:ln>
              <a:extLst>
                <a:ext uri="{91240B29-F687-4f45-9708-019B960494DF}">
                  <a14:hiddenLine xmlns:a14="http://schemas.microsoft.com/office/drawing/2010/main" xmlns="" w="9525" cap="flat" cmpd="sng">
                    <a:solidFill>
                      <a:srgbClr val="000000"/>
                    </a:solidFill>
                    <a:prstDash val="solid"/>
                    <a:miter lim="800000"/>
                    <a:headEnd type="none" w="med" len="med"/>
                    <a:tailEnd type="none" w="med" len="med"/>
                  </a14:hiddenLine>
                </a:ext>
              </a:extLst>
            </p:spPr>
            <p:txBody>
              <a:bodyPr wrap="none"/>
              <a:lstStyle/>
              <a:p>
                <a:endParaRPr lang="en-US"/>
              </a:p>
            </p:txBody>
          </p:sp>
        </p:grpSp>
        <p:grpSp>
          <p:nvGrpSpPr>
            <p:cNvPr id="13321" name="Group 6"/>
            <p:cNvGrpSpPr>
              <a:grpSpLocks/>
            </p:cNvGrpSpPr>
            <p:nvPr/>
          </p:nvGrpSpPr>
          <p:grpSpPr bwMode="auto">
            <a:xfrm>
              <a:off x="144" y="1248"/>
              <a:ext cx="4656" cy="201"/>
              <a:chOff x="144" y="1248"/>
              <a:chExt cx="4656" cy="201"/>
            </a:xfrm>
          </p:grpSpPr>
          <p:sp>
            <p:nvSpPr>
              <p:cNvPr id="13322" name="AutoShape 7"/>
              <p:cNvSpPr>
                <a:spLocks noChangeArrowheads="1"/>
              </p:cNvSpPr>
              <p:nvPr/>
            </p:nvSpPr>
            <p:spPr bwMode="auto">
              <a:xfrm>
                <a:off x="384" y="1248"/>
                <a:ext cx="4416" cy="200"/>
              </a:xfrm>
              <a:prstGeom prst="roundRect">
                <a:avLst>
                  <a:gd name="adj" fmla="val 0"/>
                </a:avLst>
              </a:prstGeom>
              <a:solidFill>
                <a:schemeClr va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3323" name="AutoShape 8"/>
              <p:cNvSpPr>
                <a:spLocks noChangeArrowheads="1"/>
              </p:cNvSpPr>
              <p:nvPr/>
            </p:nvSpPr>
            <p:spPr bwMode="auto">
              <a:xfrm flipH="1">
                <a:off x="144" y="1248"/>
                <a:ext cx="248" cy="201"/>
              </a:xfrm>
              <a:prstGeom prst="flowChartDelay">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sp>
        <p:nvSpPr>
          <p:cNvPr id="13315" name="AutoShape 9"/>
          <p:cNvSpPr>
            <a:spLocks noGrp="1" noChangeArrowheads="1"/>
          </p:cNvSpPr>
          <p:nvPr>
            <p:ph type="title"/>
          </p:nvPr>
        </p:nvSpPr>
        <p:spPr bwMode="auto">
          <a:xfrm>
            <a:off x="762000" y="762000"/>
            <a:ext cx="7924800" cy="1143000"/>
          </a:xfrm>
          <a:prstGeom prst="roundRect">
            <a:avLst>
              <a:gd name="adj" fmla="val 21667"/>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3316" name="Rectangle 10"/>
          <p:cNvSpPr>
            <a:spLocks noGrp="1" noChangeArrowheads="1"/>
          </p:cNvSpPr>
          <p:nvPr>
            <p:ph type="body" idx="1"/>
          </p:nvPr>
        </p:nvSpPr>
        <p:spPr bwMode="auto">
          <a:xfrm>
            <a:off x="838200" y="2362200"/>
            <a:ext cx="7693025" cy="3724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7899" name="Rectangle 11"/>
          <p:cNvSpPr>
            <a:spLocks noGrp="1" noChangeArrowheads="1"/>
          </p:cNvSpPr>
          <p:nvPr>
            <p:ph type="dt" sz="half" idx="2"/>
          </p:nvPr>
        </p:nvSpPr>
        <p:spPr bwMode="auto">
          <a:xfrm>
            <a:off x="2438400" y="6248400"/>
            <a:ext cx="2130425" cy="47466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latin typeface="+mn-lt"/>
                <a:ea typeface="+mn-ea"/>
                <a:cs typeface="+mn-cs"/>
              </a:defRPr>
            </a:lvl1pPr>
          </a:lstStyle>
          <a:p>
            <a:pPr>
              <a:defRPr/>
            </a:pPr>
            <a:endParaRPr lang="en-US"/>
          </a:p>
        </p:txBody>
      </p:sp>
      <p:sp>
        <p:nvSpPr>
          <p:cNvPr id="37900" name="Rectangle 12"/>
          <p:cNvSpPr>
            <a:spLocks noGrp="1" noChangeArrowheads="1"/>
          </p:cNvSpPr>
          <p:nvPr>
            <p:ph type="ftr" sz="quarter" idx="3"/>
          </p:nvPr>
        </p:nvSpPr>
        <p:spPr bwMode="auto">
          <a:xfrm>
            <a:off x="5791200" y="6248400"/>
            <a:ext cx="2897188" cy="47466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latin typeface="+mn-lt"/>
                <a:ea typeface="+mn-ea"/>
                <a:cs typeface="+mn-cs"/>
              </a:defRPr>
            </a:lvl1pPr>
          </a:lstStyle>
          <a:p>
            <a:pPr>
              <a:defRPr/>
            </a:pPr>
            <a:endParaRPr lang="en-US"/>
          </a:p>
        </p:txBody>
      </p:sp>
      <p:sp>
        <p:nvSpPr>
          <p:cNvPr id="37901" name="Rectangle 13"/>
          <p:cNvSpPr>
            <a:spLocks noGrp="1" noChangeArrowheads="1"/>
          </p:cNvSpPr>
          <p:nvPr>
            <p:ph type="sldNum" sz="quarter" idx="4"/>
          </p:nvPr>
        </p:nvSpPr>
        <p:spPr bwMode="auto">
          <a:xfrm>
            <a:off x="84138" y="6242050"/>
            <a:ext cx="587375" cy="48895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eaLnBrk="1" hangingPunct="1">
              <a:defRPr sz="2600" b="1">
                <a:solidFill>
                  <a:schemeClr val="bg1"/>
                </a:solidFill>
                <a:latin typeface="Arial" charset="0"/>
                <a:cs typeface="Geneva" charset="0"/>
              </a:defRPr>
            </a:lvl1pPr>
          </a:lstStyle>
          <a:p>
            <a:pPr>
              <a:defRPr/>
            </a:pPr>
            <a:fld id="{80E916A7-8F7B-0648-A379-DF7632C4D1D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479" r:id="rId1"/>
    <p:sldLayoutId id="2147484458" r:id="rId2"/>
    <p:sldLayoutId id="2147484459" r:id="rId3"/>
    <p:sldLayoutId id="2147484460" r:id="rId4"/>
    <p:sldLayoutId id="2147484461" r:id="rId5"/>
    <p:sldLayoutId id="2147484462" r:id="rId6"/>
    <p:sldLayoutId id="2147484463" r:id="rId7"/>
    <p:sldLayoutId id="2147484464" r:id="rId8"/>
    <p:sldLayoutId id="2147484465" r:id="rId9"/>
    <p:sldLayoutId id="2147484466" r:id="rId10"/>
    <p:sldLayoutId id="2147484467" r:id="rId11"/>
  </p:sldLayoutIdLst>
  <p:txStyles>
    <p:titleStyle>
      <a:lvl1pPr algn="l" rtl="0" eaLnBrk="0" fontAlgn="base" hangingPunct="0">
        <a:lnSpc>
          <a:spcPct val="90000"/>
        </a:lnSpc>
        <a:spcBef>
          <a:spcPct val="0"/>
        </a:spcBef>
        <a:spcAft>
          <a:spcPct val="0"/>
        </a:spcAft>
        <a:defRPr sz="3600" b="1">
          <a:solidFill>
            <a:schemeClr val="tx2"/>
          </a:solidFill>
          <a:latin typeface="+mj-lt"/>
          <a:ea typeface="ＭＳ Ｐゴシック" charset="-128"/>
          <a:cs typeface="ＭＳ Ｐゴシック" charset="-128"/>
        </a:defRPr>
      </a:lvl1pPr>
      <a:lvl2pPr algn="l" rtl="0" eaLnBrk="0" fontAlgn="base" hangingPunct="0">
        <a:lnSpc>
          <a:spcPct val="90000"/>
        </a:lnSpc>
        <a:spcBef>
          <a:spcPct val="0"/>
        </a:spcBef>
        <a:spcAft>
          <a:spcPct val="0"/>
        </a:spcAft>
        <a:defRPr sz="3600" b="1">
          <a:solidFill>
            <a:schemeClr val="tx2"/>
          </a:solidFill>
          <a:latin typeface="Arial" pitchFamily="-105" charset="0"/>
          <a:ea typeface="ＭＳ Ｐゴシック" charset="-128"/>
          <a:cs typeface="ＭＳ Ｐゴシック" charset="-128"/>
        </a:defRPr>
      </a:lvl2pPr>
      <a:lvl3pPr algn="l" rtl="0" eaLnBrk="0" fontAlgn="base" hangingPunct="0">
        <a:lnSpc>
          <a:spcPct val="90000"/>
        </a:lnSpc>
        <a:spcBef>
          <a:spcPct val="0"/>
        </a:spcBef>
        <a:spcAft>
          <a:spcPct val="0"/>
        </a:spcAft>
        <a:defRPr sz="3600" b="1">
          <a:solidFill>
            <a:schemeClr val="tx2"/>
          </a:solidFill>
          <a:latin typeface="Arial" pitchFamily="-105" charset="0"/>
          <a:ea typeface="ＭＳ Ｐゴシック" charset="-128"/>
          <a:cs typeface="ＭＳ Ｐゴシック" charset="-128"/>
        </a:defRPr>
      </a:lvl3pPr>
      <a:lvl4pPr algn="l" rtl="0" eaLnBrk="0" fontAlgn="base" hangingPunct="0">
        <a:lnSpc>
          <a:spcPct val="90000"/>
        </a:lnSpc>
        <a:spcBef>
          <a:spcPct val="0"/>
        </a:spcBef>
        <a:spcAft>
          <a:spcPct val="0"/>
        </a:spcAft>
        <a:defRPr sz="3600" b="1">
          <a:solidFill>
            <a:schemeClr val="tx2"/>
          </a:solidFill>
          <a:latin typeface="Arial" pitchFamily="-105" charset="0"/>
          <a:ea typeface="ＭＳ Ｐゴシック" charset="-128"/>
          <a:cs typeface="ＭＳ Ｐゴシック" charset="-128"/>
        </a:defRPr>
      </a:lvl4pPr>
      <a:lvl5pPr algn="l" rtl="0" eaLnBrk="0" fontAlgn="base" hangingPunct="0">
        <a:lnSpc>
          <a:spcPct val="90000"/>
        </a:lnSpc>
        <a:spcBef>
          <a:spcPct val="0"/>
        </a:spcBef>
        <a:spcAft>
          <a:spcPct val="0"/>
        </a:spcAft>
        <a:defRPr sz="3600" b="1">
          <a:solidFill>
            <a:schemeClr val="tx2"/>
          </a:solidFill>
          <a:latin typeface="Arial" pitchFamily="-105" charset="0"/>
          <a:ea typeface="ＭＳ Ｐゴシック" charset="-128"/>
          <a:cs typeface="ＭＳ Ｐゴシック" charset="-128"/>
        </a:defRPr>
      </a:lvl5pPr>
      <a:lvl6pPr marL="457200" algn="l" rtl="0" fontAlgn="base">
        <a:lnSpc>
          <a:spcPct val="90000"/>
        </a:lnSpc>
        <a:spcBef>
          <a:spcPct val="0"/>
        </a:spcBef>
        <a:spcAft>
          <a:spcPct val="0"/>
        </a:spcAft>
        <a:defRPr sz="3600" b="1">
          <a:solidFill>
            <a:schemeClr val="tx2"/>
          </a:solidFill>
          <a:latin typeface="Arial" pitchFamily="-105" charset="0"/>
        </a:defRPr>
      </a:lvl6pPr>
      <a:lvl7pPr marL="914400" algn="l" rtl="0" fontAlgn="base">
        <a:lnSpc>
          <a:spcPct val="90000"/>
        </a:lnSpc>
        <a:spcBef>
          <a:spcPct val="0"/>
        </a:spcBef>
        <a:spcAft>
          <a:spcPct val="0"/>
        </a:spcAft>
        <a:defRPr sz="3600" b="1">
          <a:solidFill>
            <a:schemeClr val="tx2"/>
          </a:solidFill>
          <a:latin typeface="Arial" pitchFamily="-105" charset="0"/>
        </a:defRPr>
      </a:lvl7pPr>
      <a:lvl8pPr marL="1371600" algn="l" rtl="0" fontAlgn="base">
        <a:lnSpc>
          <a:spcPct val="90000"/>
        </a:lnSpc>
        <a:spcBef>
          <a:spcPct val="0"/>
        </a:spcBef>
        <a:spcAft>
          <a:spcPct val="0"/>
        </a:spcAft>
        <a:defRPr sz="3600" b="1">
          <a:solidFill>
            <a:schemeClr val="tx2"/>
          </a:solidFill>
          <a:latin typeface="Arial" pitchFamily="-105" charset="0"/>
        </a:defRPr>
      </a:lvl8pPr>
      <a:lvl9pPr marL="1828800" algn="l" rtl="0" fontAlgn="base">
        <a:lnSpc>
          <a:spcPct val="90000"/>
        </a:lnSpc>
        <a:spcBef>
          <a:spcPct val="0"/>
        </a:spcBef>
        <a:spcAft>
          <a:spcPct val="0"/>
        </a:spcAft>
        <a:defRPr sz="3600" b="1">
          <a:solidFill>
            <a:schemeClr val="tx2"/>
          </a:solidFill>
          <a:latin typeface="Arial" pitchFamily="-105" charset="0"/>
        </a:defRPr>
      </a:lvl9pPr>
    </p:titleStyle>
    <p:bodyStyle>
      <a:lvl1pPr marL="342900" indent="-342900" algn="l" rtl="0" eaLnBrk="0" fontAlgn="base" hangingPunct="0">
        <a:spcBef>
          <a:spcPct val="20000"/>
        </a:spcBef>
        <a:spcAft>
          <a:spcPct val="0"/>
        </a:spcAft>
        <a:buClr>
          <a:schemeClr val="tx1"/>
        </a:buClr>
        <a:buSzPct val="75000"/>
        <a:buFont typeface="Wingdings" charset="0"/>
        <a:buChar char="l"/>
        <a:defRPr sz="28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1"/>
        </a:buClr>
        <a:buSzPct val="75000"/>
        <a:buChar char="–"/>
        <a:defRPr sz="24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lr>
          <a:schemeClr val="tx1"/>
        </a:buClr>
        <a:buSzPct val="80000"/>
        <a:buChar char="–"/>
        <a:defRPr>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65000"/>
        <a:buFont typeface="Wingdings" charset="0"/>
        <a:buChar char="l"/>
        <a:defRPr>
          <a:solidFill>
            <a:schemeClr val="tx1"/>
          </a:solidFill>
          <a:latin typeface="+mn-lt"/>
          <a:ea typeface="Geneva" charset="-128"/>
          <a:cs typeface="Geneva" charset="0"/>
        </a:defRPr>
      </a:lvl5pPr>
      <a:lvl6pPr marL="2514600" indent="-228600" algn="l" rtl="0" fontAlgn="base">
        <a:spcBef>
          <a:spcPct val="20000"/>
        </a:spcBef>
        <a:spcAft>
          <a:spcPct val="0"/>
        </a:spcAft>
        <a:buClr>
          <a:schemeClr val="tx1"/>
        </a:buClr>
        <a:buSzPct val="65000"/>
        <a:buFont typeface="Wingdings" pitchFamily="-105" charset="2"/>
        <a:buChar char="l"/>
        <a:defRPr>
          <a:solidFill>
            <a:schemeClr val="tx1"/>
          </a:solidFill>
          <a:latin typeface="+mn-lt"/>
          <a:ea typeface="ＭＳ Ｐゴシック" pitchFamily="-105" charset="-128"/>
        </a:defRPr>
      </a:lvl6pPr>
      <a:lvl7pPr marL="2971800" indent="-228600" algn="l" rtl="0" fontAlgn="base">
        <a:spcBef>
          <a:spcPct val="20000"/>
        </a:spcBef>
        <a:spcAft>
          <a:spcPct val="0"/>
        </a:spcAft>
        <a:buClr>
          <a:schemeClr val="tx1"/>
        </a:buClr>
        <a:buSzPct val="65000"/>
        <a:buFont typeface="Wingdings" pitchFamily="-105" charset="2"/>
        <a:buChar char="l"/>
        <a:defRPr>
          <a:solidFill>
            <a:schemeClr val="tx1"/>
          </a:solidFill>
          <a:latin typeface="+mn-lt"/>
          <a:ea typeface="ＭＳ Ｐゴシック" pitchFamily="-105" charset="-128"/>
        </a:defRPr>
      </a:lvl7pPr>
      <a:lvl8pPr marL="3429000" indent="-228600" algn="l" rtl="0" fontAlgn="base">
        <a:spcBef>
          <a:spcPct val="20000"/>
        </a:spcBef>
        <a:spcAft>
          <a:spcPct val="0"/>
        </a:spcAft>
        <a:buClr>
          <a:schemeClr val="tx1"/>
        </a:buClr>
        <a:buSzPct val="65000"/>
        <a:buFont typeface="Wingdings" pitchFamily="-105" charset="2"/>
        <a:buChar char="l"/>
        <a:defRPr>
          <a:solidFill>
            <a:schemeClr val="tx1"/>
          </a:solidFill>
          <a:latin typeface="+mn-lt"/>
          <a:ea typeface="ＭＳ Ｐゴシック" pitchFamily="-105" charset="-128"/>
        </a:defRPr>
      </a:lvl8pPr>
      <a:lvl9pPr marL="3886200" indent="-228600" algn="l" rtl="0" fontAlgn="base">
        <a:spcBef>
          <a:spcPct val="20000"/>
        </a:spcBef>
        <a:spcAft>
          <a:spcPct val="0"/>
        </a:spcAft>
        <a:buClr>
          <a:schemeClr val="tx1"/>
        </a:buClr>
        <a:buSzPct val="65000"/>
        <a:buFont typeface="Wingdings" pitchFamily="-105" charset="2"/>
        <a:buChar char="l"/>
        <a:defRPr>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5538"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pitchFamily="-105" charset="0"/>
                <a:ea typeface="+mn-ea"/>
                <a:cs typeface="+mn-cs"/>
              </a:defRPr>
            </a:lvl1pPr>
          </a:lstStyle>
          <a:p>
            <a:pPr>
              <a:defRPr/>
            </a:pPr>
            <a:endParaRPr lang="en-US"/>
          </a:p>
        </p:txBody>
      </p:sp>
      <p:sp>
        <p:nvSpPr>
          <p:cNvPr id="65539"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Arial" charset="0"/>
                <a:cs typeface="Geneva" charset="0"/>
              </a:defRPr>
            </a:lvl1pPr>
          </a:lstStyle>
          <a:p>
            <a:pPr>
              <a:defRPr/>
            </a:pPr>
            <a:fld id="{FD7F325F-4884-924C-9AE9-B747D08EBFE9}" type="slidenum">
              <a:rPr lang="en-US"/>
              <a:pPr>
                <a:defRPr/>
              </a:pPr>
              <a:t>‹#›</a:t>
            </a:fld>
            <a:endParaRPr lang="en-US"/>
          </a:p>
        </p:txBody>
      </p:sp>
      <p:grpSp>
        <p:nvGrpSpPr>
          <p:cNvPr id="25604" name="Group 4"/>
          <p:cNvGrpSpPr>
            <a:grpSpLocks/>
          </p:cNvGrpSpPr>
          <p:nvPr/>
        </p:nvGrpSpPr>
        <p:grpSpPr bwMode="auto">
          <a:xfrm>
            <a:off x="0" y="0"/>
            <a:ext cx="9140825" cy="6850063"/>
            <a:chOff x="0" y="0"/>
            <a:chExt cx="5758" cy="4315"/>
          </a:xfrm>
        </p:grpSpPr>
        <p:grpSp>
          <p:nvGrpSpPr>
            <p:cNvPr id="25608" name="Group 5"/>
            <p:cNvGrpSpPr>
              <a:grpSpLocks/>
            </p:cNvGrpSpPr>
            <p:nvPr userDrawn="1"/>
          </p:nvGrpSpPr>
          <p:grpSpPr bwMode="auto">
            <a:xfrm>
              <a:off x="1728" y="2230"/>
              <a:ext cx="4027" cy="2085"/>
              <a:chOff x="1728" y="2230"/>
              <a:chExt cx="4027" cy="2085"/>
            </a:xfrm>
          </p:grpSpPr>
          <p:sp>
            <p:nvSpPr>
              <p:cNvPr id="65542"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latin typeface="Verdana" pitchFamily="-105" charset="0"/>
                  <a:ea typeface="+mn-ea"/>
                  <a:cs typeface="+mn-cs"/>
                </a:endParaRPr>
              </a:p>
            </p:txBody>
          </p:sp>
          <p:sp>
            <p:nvSpPr>
              <p:cNvPr id="65543"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latin typeface="Verdana" pitchFamily="-105" charset="0"/>
                  <a:ea typeface="+mn-ea"/>
                  <a:cs typeface="+mn-cs"/>
                </a:endParaRPr>
              </a:p>
            </p:txBody>
          </p:sp>
          <p:sp>
            <p:nvSpPr>
              <p:cNvPr id="65544"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latin typeface="Verdana" pitchFamily="-105" charset="0"/>
                  <a:ea typeface="+mn-ea"/>
                  <a:cs typeface="+mn-cs"/>
                </a:endParaRPr>
              </a:p>
            </p:txBody>
          </p:sp>
          <p:sp>
            <p:nvSpPr>
              <p:cNvPr id="25614"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5546"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latin typeface="Verdana" pitchFamily="-105" charset="0"/>
                  <a:ea typeface="+mn-ea"/>
                  <a:cs typeface="+mn-cs"/>
                </a:endParaRPr>
              </a:p>
            </p:txBody>
          </p:sp>
        </p:grpSp>
        <p:sp>
          <p:nvSpPr>
            <p:cNvPr id="65547"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latin typeface="Verdana" pitchFamily="-105" charset="0"/>
                <a:ea typeface="+mn-ea"/>
                <a:cs typeface="+mn-cs"/>
              </a:endParaRPr>
            </a:p>
          </p:txBody>
        </p:sp>
        <p:sp>
          <p:nvSpPr>
            <p:cNvPr id="25610" name="Freeform 12"/>
            <p:cNvSpPr>
              <a:spLocks/>
            </p:cNvSpPr>
            <p:nvPr/>
          </p:nvSpPr>
          <p:spPr bwMode="hidden">
            <a:xfrm>
              <a:off x="0" y="0"/>
              <a:ext cx="5758" cy="1776"/>
            </a:xfrm>
            <a:custGeom>
              <a:avLst/>
              <a:gdLst>
                <a:gd name="T0" fmla="*/ 0 w 5740"/>
                <a:gd name="T1" fmla="*/ 0 h 1906"/>
                <a:gd name="T2" fmla="*/ 0 w 5740"/>
                <a:gd name="T3" fmla="*/ 1084 h 1906"/>
                <a:gd name="T4" fmla="*/ 5884 w 5740"/>
                <a:gd name="T5" fmla="*/ 1084 h 1906"/>
                <a:gd name="T6" fmla="*/ 5884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65549"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5550"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latin typeface="Arial" pitchFamily="-105" charset="0"/>
                <a:ea typeface="+mn-ea"/>
                <a:cs typeface="+mn-cs"/>
              </a:defRPr>
            </a:lvl1pPr>
          </a:lstStyle>
          <a:p>
            <a:pPr>
              <a:defRPr/>
            </a:pPr>
            <a:endParaRPr lang="en-US"/>
          </a:p>
        </p:txBody>
      </p:sp>
      <p:sp>
        <p:nvSpPr>
          <p:cNvPr id="65551"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4480" r:id="rId1"/>
    <p:sldLayoutId id="2147484468" r:id="rId2"/>
    <p:sldLayoutId id="2147484469" r:id="rId3"/>
    <p:sldLayoutId id="2147484470" r:id="rId4"/>
    <p:sldLayoutId id="2147484471" r:id="rId5"/>
    <p:sldLayoutId id="2147484472" r:id="rId6"/>
    <p:sldLayoutId id="2147484473" r:id="rId7"/>
    <p:sldLayoutId id="2147484474" r:id="rId8"/>
    <p:sldLayoutId id="2147484475" r:id="rId9"/>
    <p:sldLayoutId id="2147484476" r:id="rId10"/>
    <p:sldLayoutId id="2147484477" r:id="rId1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5"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5"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5"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5" charset="0"/>
          <a:ea typeface="ＭＳ Ｐゴシック" charset="-128"/>
          <a:cs typeface="ＭＳ Ｐゴシック"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5"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5"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5"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5"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ＭＳ Ｐゴシック" pitchFamily="-105" charset="-128"/>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hlink"/>
        </a:buClr>
        <a:buSzPct val="70000"/>
        <a:buFont typeface="Wingdings" pitchFamily="-105" charset="2"/>
        <a:buChar char="n"/>
        <a:defRPr sz="2000">
          <a:solidFill>
            <a:schemeClr val="tx1"/>
          </a:solidFill>
          <a:effectLst>
            <a:outerShdw blurRad="38100" dist="38100" dir="2700000" algn="tl">
              <a:srgbClr val="000000"/>
            </a:outerShdw>
          </a:effectLst>
          <a:latin typeface="+mn-lt"/>
          <a:ea typeface="ＭＳ Ｐゴシック" pitchFamily="-105" charset="-128"/>
        </a:defRPr>
      </a:lvl6pPr>
      <a:lvl7pPr marL="2971800" indent="-228600" algn="l" rtl="0" fontAlgn="base">
        <a:spcBef>
          <a:spcPct val="20000"/>
        </a:spcBef>
        <a:spcAft>
          <a:spcPct val="0"/>
        </a:spcAft>
        <a:buClr>
          <a:schemeClr val="hlink"/>
        </a:buClr>
        <a:buSzPct val="70000"/>
        <a:buFont typeface="Wingdings" pitchFamily="-105" charset="2"/>
        <a:buChar char="n"/>
        <a:defRPr sz="2000">
          <a:solidFill>
            <a:schemeClr val="tx1"/>
          </a:solidFill>
          <a:effectLst>
            <a:outerShdw blurRad="38100" dist="38100" dir="2700000" algn="tl">
              <a:srgbClr val="000000"/>
            </a:outerShdw>
          </a:effectLst>
          <a:latin typeface="+mn-lt"/>
          <a:ea typeface="ＭＳ Ｐゴシック" pitchFamily="-105" charset="-128"/>
        </a:defRPr>
      </a:lvl7pPr>
      <a:lvl8pPr marL="3429000" indent="-228600" algn="l" rtl="0" fontAlgn="base">
        <a:spcBef>
          <a:spcPct val="20000"/>
        </a:spcBef>
        <a:spcAft>
          <a:spcPct val="0"/>
        </a:spcAft>
        <a:buClr>
          <a:schemeClr val="hlink"/>
        </a:buClr>
        <a:buSzPct val="70000"/>
        <a:buFont typeface="Wingdings" pitchFamily="-105" charset="2"/>
        <a:buChar char="n"/>
        <a:defRPr sz="2000">
          <a:solidFill>
            <a:schemeClr val="tx1"/>
          </a:solidFill>
          <a:effectLst>
            <a:outerShdw blurRad="38100" dist="38100" dir="2700000" algn="tl">
              <a:srgbClr val="000000"/>
            </a:outerShdw>
          </a:effectLst>
          <a:latin typeface="+mn-lt"/>
          <a:ea typeface="ＭＳ Ｐゴシック" pitchFamily="-105" charset="-128"/>
        </a:defRPr>
      </a:lvl8pPr>
      <a:lvl9pPr marL="3886200" indent="-228600" algn="l" rtl="0" fontAlgn="base">
        <a:spcBef>
          <a:spcPct val="20000"/>
        </a:spcBef>
        <a:spcAft>
          <a:spcPct val="0"/>
        </a:spcAft>
        <a:buClr>
          <a:schemeClr val="hlink"/>
        </a:buClr>
        <a:buSzPct val="70000"/>
        <a:buFont typeface="Wingdings" pitchFamily="-105" charset="2"/>
        <a:buChar char="n"/>
        <a:defRPr sz="2000">
          <a:solidFill>
            <a:schemeClr val="tx1"/>
          </a:solidFill>
          <a:effectLst>
            <a:outerShdw blurRad="38100" dist="38100" dir="2700000" algn="tl">
              <a:srgbClr val="000000"/>
            </a:outerShdw>
          </a:effectLst>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37890" name="Group 2"/>
          <p:cNvGrpSpPr>
            <a:grpSpLocks/>
          </p:cNvGrpSpPr>
          <p:nvPr/>
        </p:nvGrpSpPr>
        <p:grpSpPr bwMode="auto">
          <a:xfrm>
            <a:off x="0" y="0"/>
            <a:ext cx="9144000" cy="6856413"/>
            <a:chOff x="0" y="0"/>
            <a:chExt cx="5760" cy="4319"/>
          </a:xfrm>
        </p:grpSpPr>
        <p:sp>
          <p:nvSpPr>
            <p:cNvPr id="7171"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a:solidFill>
                  <a:srgbClr val="FFFFFF"/>
                </a:solidFill>
                <a:latin typeface="Arial" pitchFamily="-110" charset="0"/>
              </a:endParaRPr>
            </a:p>
          </p:txBody>
        </p:sp>
        <p:sp>
          <p:nvSpPr>
            <p:cNvPr id="7172"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0" charset="0"/>
              </a:endParaRPr>
            </a:p>
          </p:txBody>
        </p:sp>
        <p:sp>
          <p:nvSpPr>
            <p:cNvPr id="7173"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a:solidFill>
                  <a:srgbClr val="FFFFFF"/>
                </a:solidFill>
                <a:latin typeface="Arial" pitchFamily="-110" charset="0"/>
              </a:endParaRPr>
            </a:p>
          </p:txBody>
        </p:sp>
        <p:sp>
          <p:nvSpPr>
            <p:cNvPr id="37899" name="Freeform 6"/>
            <p:cNvSpPr>
              <a:spLocks/>
            </p:cNvSpPr>
            <p:nvPr/>
          </p:nvSpPr>
          <p:spPr bwMode="hidden">
            <a:xfrm>
              <a:off x="4038" y="3577"/>
              <a:ext cx="1720" cy="65"/>
            </a:xfrm>
            <a:custGeom>
              <a:avLst/>
              <a:gdLst>
                <a:gd name="T0" fmla="*/ 1698 w 1722"/>
                <a:gd name="T1" fmla="*/ 54 h 66"/>
                <a:gd name="T2" fmla="*/ 1698 w 1722"/>
                <a:gd name="T3" fmla="*/ 48 h 66"/>
                <a:gd name="T4" fmla="*/ 0 w 1722"/>
                <a:gd name="T5" fmla="*/ 0 h 66"/>
                <a:gd name="T6" fmla="*/ 0 w 1722"/>
                <a:gd name="T7" fmla="*/ 36 h 66"/>
                <a:gd name="T8" fmla="*/ 1698 w 1722"/>
                <a:gd name="T9" fmla="*/ 54 h 66"/>
                <a:gd name="T10" fmla="*/ 1698 w 1722"/>
                <a:gd name="T11" fmla="*/ 54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7175"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a:solidFill>
                  <a:srgbClr val="FFFFFF"/>
                </a:solidFill>
                <a:latin typeface="Arial" pitchFamily="-110" charset="0"/>
              </a:endParaRPr>
            </a:p>
          </p:txBody>
        </p:sp>
        <p:sp>
          <p:nvSpPr>
            <p:cNvPr id="37901" name="Freeform 8"/>
            <p:cNvSpPr>
              <a:spLocks/>
            </p:cNvSpPr>
            <p:nvPr/>
          </p:nvSpPr>
          <p:spPr bwMode="hidden">
            <a:xfrm>
              <a:off x="4784" y="3702"/>
              <a:ext cx="974" cy="101"/>
            </a:xfrm>
            <a:custGeom>
              <a:avLst/>
              <a:gdLst>
                <a:gd name="T0" fmla="*/ 963 w 975"/>
                <a:gd name="T1" fmla="*/ 48 h 101"/>
                <a:gd name="T2" fmla="*/ 963 w 975"/>
                <a:gd name="T3" fmla="*/ 0 h 101"/>
                <a:gd name="T4" fmla="*/ 0 w 975"/>
                <a:gd name="T5" fmla="*/ 24 h 101"/>
                <a:gd name="T6" fmla="*/ 0 w 975"/>
                <a:gd name="T7" fmla="*/ 101 h 101"/>
                <a:gd name="T8" fmla="*/ 963 w 975"/>
                <a:gd name="T9" fmla="*/ 48 h 101"/>
                <a:gd name="T10" fmla="*/ 963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7902" name="Freeform 9"/>
            <p:cNvSpPr>
              <a:spLocks/>
            </p:cNvSpPr>
            <p:nvPr/>
          </p:nvSpPr>
          <p:spPr bwMode="hidden">
            <a:xfrm>
              <a:off x="3619" y="3815"/>
              <a:ext cx="2139" cy="198"/>
            </a:xfrm>
            <a:custGeom>
              <a:avLst/>
              <a:gdLst>
                <a:gd name="T0" fmla="*/ 2117 w 2141"/>
                <a:gd name="T1" fmla="*/ 0 h 198"/>
                <a:gd name="T2" fmla="*/ 0 w 2141"/>
                <a:gd name="T3" fmla="*/ 156 h 198"/>
                <a:gd name="T4" fmla="*/ 0 w 2141"/>
                <a:gd name="T5" fmla="*/ 198 h 198"/>
                <a:gd name="T6" fmla="*/ 2117 w 2141"/>
                <a:gd name="T7" fmla="*/ 0 h 198"/>
                <a:gd name="T8" fmla="*/ 2117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7178"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solidFill>
                  <a:srgbClr val="FFFFFF"/>
                </a:solidFill>
                <a:latin typeface="Arial" pitchFamily="-110" charset="0"/>
              </a:endParaRPr>
            </a:p>
          </p:txBody>
        </p:sp>
        <p:sp>
          <p:nvSpPr>
            <p:cNvPr id="37904" name="Freeform 11"/>
            <p:cNvSpPr>
              <a:spLocks/>
            </p:cNvSpPr>
            <p:nvPr/>
          </p:nvSpPr>
          <p:spPr bwMode="hidden">
            <a:xfrm>
              <a:off x="2097" y="4043"/>
              <a:ext cx="2514" cy="276"/>
            </a:xfrm>
            <a:custGeom>
              <a:avLst/>
              <a:gdLst>
                <a:gd name="T0" fmla="*/ 2146 w 2517"/>
                <a:gd name="T1" fmla="*/ 276 h 276"/>
                <a:gd name="T2" fmla="*/ 2481 w 2517"/>
                <a:gd name="T3" fmla="*/ 204 h 276"/>
                <a:gd name="T4" fmla="*/ 2224 w 2517"/>
                <a:gd name="T5" fmla="*/ 0 h 276"/>
                <a:gd name="T6" fmla="*/ 0 w 2517"/>
                <a:gd name="T7" fmla="*/ 276 h 276"/>
                <a:gd name="T8" fmla="*/ 2146 w 2517"/>
                <a:gd name="T9" fmla="*/ 276 h 276"/>
                <a:gd name="T10" fmla="*/ 2146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7180"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a:solidFill>
                  <a:srgbClr val="FFFFFF"/>
                </a:solidFill>
                <a:latin typeface="Arial" pitchFamily="-110" charset="0"/>
              </a:endParaRPr>
            </a:p>
          </p:txBody>
        </p:sp>
        <p:sp>
          <p:nvSpPr>
            <p:cNvPr id="37906" name="Freeform 13"/>
            <p:cNvSpPr>
              <a:spLocks/>
            </p:cNvSpPr>
            <p:nvPr/>
          </p:nvSpPr>
          <p:spPr bwMode="hidden">
            <a:xfrm>
              <a:off x="5030" y="3151"/>
              <a:ext cx="728" cy="240"/>
            </a:xfrm>
            <a:custGeom>
              <a:avLst/>
              <a:gdLst>
                <a:gd name="T0" fmla="*/ 717 w 729"/>
                <a:gd name="T1" fmla="*/ 240 h 240"/>
                <a:gd name="T2" fmla="*/ 0 w 729"/>
                <a:gd name="T3" fmla="*/ 0 h 240"/>
                <a:gd name="T4" fmla="*/ 0 w 729"/>
                <a:gd name="T5" fmla="*/ 6 h 240"/>
                <a:gd name="T6" fmla="*/ 717 w 729"/>
                <a:gd name="T7" fmla="*/ 240 h 240"/>
                <a:gd name="T8" fmla="*/ 717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7182"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0" charset="0"/>
              </a:endParaRPr>
            </a:p>
          </p:txBody>
        </p:sp>
        <p:sp>
          <p:nvSpPr>
            <p:cNvPr id="37908" name="Freeform 15"/>
            <p:cNvSpPr>
              <a:spLocks/>
            </p:cNvSpPr>
            <p:nvPr/>
          </p:nvSpPr>
          <p:spPr bwMode="hidden">
            <a:xfrm>
              <a:off x="5030" y="3049"/>
              <a:ext cx="728" cy="318"/>
            </a:xfrm>
            <a:custGeom>
              <a:avLst/>
              <a:gdLst>
                <a:gd name="T0" fmla="*/ 717 w 729"/>
                <a:gd name="T1" fmla="*/ 318 h 318"/>
                <a:gd name="T2" fmla="*/ 717 w 729"/>
                <a:gd name="T3" fmla="*/ 312 h 318"/>
                <a:gd name="T4" fmla="*/ 0 w 729"/>
                <a:gd name="T5" fmla="*/ 0 h 318"/>
                <a:gd name="T6" fmla="*/ 0 w 729"/>
                <a:gd name="T7" fmla="*/ 54 h 318"/>
                <a:gd name="T8" fmla="*/ 717 w 729"/>
                <a:gd name="T9" fmla="*/ 318 h 318"/>
                <a:gd name="T10" fmla="*/ 717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7184"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a:solidFill>
                  <a:srgbClr val="FFFFFF"/>
                </a:solidFill>
                <a:latin typeface="Arial" pitchFamily="-110" charset="0"/>
              </a:endParaRPr>
            </a:p>
          </p:txBody>
        </p:sp>
        <p:sp>
          <p:nvSpPr>
            <p:cNvPr id="7185"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0" charset="0"/>
              </a:endParaRPr>
            </a:p>
          </p:txBody>
        </p:sp>
        <p:sp>
          <p:nvSpPr>
            <p:cNvPr id="7186"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a:solidFill>
                  <a:srgbClr val="FFFFFF"/>
                </a:solidFill>
                <a:latin typeface="Arial" pitchFamily="-110" charset="0"/>
              </a:endParaRPr>
            </a:p>
          </p:txBody>
        </p:sp>
        <p:sp>
          <p:nvSpPr>
            <p:cNvPr id="37912"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7188"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0" charset="0"/>
              </a:endParaRPr>
            </a:p>
          </p:txBody>
        </p:sp>
        <p:sp>
          <p:nvSpPr>
            <p:cNvPr id="37914"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7190"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0" charset="0"/>
              </a:endParaRPr>
            </a:p>
          </p:txBody>
        </p:sp>
        <p:sp>
          <p:nvSpPr>
            <p:cNvPr id="7191"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a:solidFill>
                  <a:srgbClr val="FFFFFF"/>
                </a:solidFill>
                <a:latin typeface="Arial" pitchFamily="-110" charset="0"/>
              </a:endParaRPr>
            </a:p>
          </p:txBody>
        </p:sp>
        <p:sp>
          <p:nvSpPr>
            <p:cNvPr id="7192"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a:solidFill>
                  <a:srgbClr val="FFFFFF"/>
                </a:solidFill>
                <a:latin typeface="Arial" pitchFamily="-110" charset="0"/>
              </a:endParaRPr>
            </a:p>
          </p:txBody>
        </p:sp>
        <p:sp>
          <p:nvSpPr>
            <p:cNvPr id="37918"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7194"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Arial" pitchFamily="-110" charset="0"/>
              </a:endParaRPr>
            </a:p>
          </p:txBody>
        </p:sp>
        <p:sp>
          <p:nvSpPr>
            <p:cNvPr id="7195"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Arial" pitchFamily="-110" charset="0"/>
              </a:endParaRPr>
            </a:p>
          </p:txBody>
        </p:sp>
        <p:sp>
          <p:nvSpPr>
            <p:cNvPr id="37921" name="Freeform 28"/>
            <p:cNvSpPr>
              <a:spLocks/>
            </p:cNvSpPr>
            <p:nvPr/>
          </p:nvSpPr>
          <p:spPr bwMode="hidden">
            <a:xfrm>
              <a:off x="5698" y="653"/>
              <a:ext cx="60" cy="311"/>
            </a:xfrm>
            <a:custGeom>
              <a:avLst/>
              <a:gdLst>
                <a:gd name="T0" fmla="*/ 0 w 60"/>
                <a:gd name="T1" fmla="*/ 144 h 312"/>
                <a:gd name="T2" fmla="*/ 60 w 60"/>
                <a:gd name="T3" fmla="*/ 300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7197"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0" charset="0"/>
              </a:endParaRPr>
            </a:p>
          </p:txBody>
        </p:sp>
        <p:sp>
          <p:nvSpPr>
            <p:cNvPr id="37923"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7199"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0" charset="0"/>
              </a:endParaRPr>
            </a:p>
          </p:txBody>
        </p:sp>
        <p:sp>
          <p:nvSpPr>
            <p:cNvPr id="7200"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a:solidFill>
                  <a:srgbClr val="FFFFFF"/>
                </a:solidFill>
                <a:latin typeface="Arial" pitchFamily="-110" charset="0"/>
              </a:endParaRPr>
            </a:p>
          </p:txBody>
        </p:sp>
        <p:sp>
          <p:nvSpPr>
            <p:cNvPr id="7201"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0" charset="0"/>
              </a:endParaRPr>
            </a:p>
          </p:txBody>
        </p:sp>
        <p:sp>
          <p:nvSpPr>
            <p:cNvPr id="7202"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0" charset="0"/>
              </a:endParaRPr>
            </a:p>
          </p:txBody>
        </p:sp>
        <p:sp>
          <p:nvSpPr>
            <p:cNvPr id="7203"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Arial" pitchFamily="-110" charset="0"/>
              </a:endParaRPr>
            </a:p>
          </p:txBody>
        </p:sp>
        <p:sp>
          <p:nvSpPr>
            <p:cNvPr id="7204"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0" charset="0"/>
              </a:endParaRPr>
            </a:p>
          </p:txBody>
        </p:sp>
        <p:sp>
          <p:nvSpPr>
            <p:cNvPr id="7205"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0" charset="0"/>
              </a:endParaRPr>
            </a:p>
          </p:txBody>
        </p:sp>
        <p:sp>
          <p:nvSpPr>
            <p:cNvPr id="7206"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0" charset="0"/>
              </a:endParaRPr>
            </a:p>
          </p:txBody>
        </p:sp>
        <p:grpSp>
          <p:nvGrpSpPr>
            <p:cNvPr id="37932" name="Group 39"/>
            <p:cNvGrpSpPr>
              <a:grpSpLocks/>
            </p:cNvGrpSpPr>
            <p:nvPr userDrawn="1"/>
          </p:nvGrpSpPr>
          <p:grpSpPr bwMode="auto">
            <a:xfrm>
              <a:off x="0" y="1632"/>
              <a:ext cx="5758" cy="1858"/>
              <a:chOff x="0" y="1632"/>
              <a:chExt cx="5758" cy="1858"/>
            </a:xfrm>
          </p:grpSpPr>
          <p:sp>
            <p:nvSpPr>
              <p:cNvPr id="7208"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solidFill>
                    <a:srgbClr val="FFFFFF"/>
                  </a:solidFill>
                  <a:latin typeface="Arial" pitchFamily="-110" charset="0"/>
                </a:endParaRPr>
              </a:p>
            </p:txBody>
          </p:sp>
          <p:sp>
            <p:nvSpPr>
              <p:cNvPr id="7209"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a:solidFill>
                    <a:srgbClr val="FFFFFF"/>
                  </a:solidFill>
                  <a:latin typeface="Arial" pitchFamily="-110" charset="0"/>
                </a:endParaRPr>
              </a:p>
            </p:txBody>
          </p:sp>
        </p:grpSp>
      </p:grpSp>
      <p:sp>
        <p:nvSpPr>
          <p:cNvPr id="7210"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211"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212"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effectLst>
                  <a:outerShdw blurRad="38100" dist="38100" dir="2700000" algn="tl">
                    <a:srgbClr val="000000"/>
                  </a:outerShdw>
                </a:effectLst>
                <a:latin typeface="Arial" pitchFamily="-110" charset="0"/>
                <a:ea typeface="+mn-ea"/>
                <a:cs typeface="+mn-cs"/>
              </a:defRPr>
            </a:lvl1pPr>
          </a:lstStyle>
          <a:p>
            <a:pPr>
              <a:defRPr/>
            </a:pPr>
            <a:endParaRPr lang="en-US"/>
          </a:p>
        </p:txBody>
      </p:sp>
      <p:sp>
        <p:nvSpPr>
          <p:cNvPr id="7213"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effectLst>
                  <a:outerShdw blurRad="38100" dist="38100" dir="2700000" algn="tl">
                    <a:srgbClr val="000000"/>
                  </a:outerShdw>
                </a:effectLst>
                <a:latin typeface="Arial" pitchFamily="-110" charset="0"/>
                <a:ea typeface="+mn-ea"/>
                <a:cs typeface="+mn-cs"/>
              </a:defRPr>
            </a:lvl1pPr>
          </a:lstStyle>
          <a:p>
            <a:pPr>
              <a:defRPr/>
            </a:pPr>
            <a:endParaRPr lang="en-US"/>
          </a:p>
        </p:txBody>
      </p:sp>
      <p:sp>
        <p:nvSpPr>
          <p:cNvPr id="7214"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effectLst>
                  <a:outerShdw blurRad="38100" dist="38100" dir="2700000" algn="tl">
                    <a:srgbClr val="000000"/>
                  </a:outerShdw>
                </a:effectLst>
                <a:latin typeface="Arial" charset="0"/>
              </a:defRPr>
            </a:lvl1pPr>
          </a:lstStyle>
          <a:p>
            <a:pPr>
              <a:defRPr/>
            </a:pPr>
            <a:fld id="{D11D6D44-3514-784A-BD9E-BAC0BA8A3CF8}"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481" r:id="rId1"/>
    <p:sldLayoutId id="2147484482" r:id="rId2"/>
    <p:sldLayoutId id="2147484483" r:id="rId3"/>
    <p:sldLayoutId id="2147484484" r:id="rId4"/>
    <p:sldLayoutId id="2147484485" r:id="rId5"/>
    <p:sldLayoutId id="2147484486" r:id="rId6"/>
    <p:sldLayoutId id="2147484487" r:id="rId7"/>
    <p:sldLayoutId id="2147484488" r:id="rId8"/>
    <p:sldLayoutId id="2147484489" r:id="rId9"/>
    <p:sldLayoutId id="2147484490" r:id="rId10"/>
    <p:sldLayoutId id="2147484491" r:id="rId11"/>
    <p:sldLayoutId id="2147484492"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4"/>
        </a:buBlip>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10"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15"/>
        </a:buBlip>
        <a:defRPr sz="2400">
          <a:solidFill>
            <a:schemeClr val="tx1"/>
          </a:solidFill>
          <a:effectLst>
            <a:outerShdw blurRad="38100" dist="38100" dir="2700000" algn="tl">
              <a:srgbClr val="000000"/>
            </a:outerShdw>
          </a:effectLst>
          <a:latin typeface="+mn-lt"/>
          <a:ea typeface="ＭＳ Ｐゴシック" pitchFamily="-110"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itchFamily="-110" charset="-128"/>
        </a:defRPr>
      </a:lvl4pPr>
      <a:lvl5pPr marL="2057400" indent="-228600" algn="l" rtl="0" eaLnBrk="0" fontAlgn="base" hangingPunct="0">
        <a:spcBef>
          <a:spcPct val="20000"/>
        </a:spcBef>
        <a:spcAft>
          <a:spcPct val="0"/>
        </a:spcAft>
        <a:buClr>
          <a:schemeClr val="folHlink"/>
        </a:buClr>
        <a:buSzPct val="90000"/>
        <a:buFont typeface="Wingdings" charset="0"/>
        <a:buBlip>
          <a:blip r:embed="rId16"/>
        </a:buBlip>
        <a:defRPr sz="2000">
          <a:solidFill>
            <a:schemeClr val="tx1"/>
          </a:solidFill>
          <a:effectLst>
            <a:outerShdw blurRad="38100" dist="38100" dir="2700000" algn="tl">
              <a:srgbClr val="000000"/>
            </a:outerShdw>
          </a:effectLst>
          <a:latin typeface="+mn-lt"/>
          <a:ea typeface="ＭＳ Ｐゴシック" pitchFamily="-110" charset="-128"/>
        </a:defRPr>
      </a:lvl5pPr>
      <a:lvl6pPr marL="2514600" indent="-228600" algn="l" rtl="0" fontAlgn="base">
        <a:spcBef>
          <a:spcPct val="20000"/>
        </a:spcBef>
        <a:spcAft>
          <a:spcPct val="0"/>
        </a:spcAft>
        <a:buClr>
          <a:schemeClr val="folHlink"/>
        </a:buClr>
        <a:buSzPct val="90000"/>
        <a:buFont typeface="Wingdings" pitchFamily="-110" charset="2"/>
        <a:buBlip>
          <a:blip r:embed="rId16"/>
        </a:buBlip>
        <a:defRPr sz="2000">
          <a:solidFill>
            <a:schemeClr val="tx1"/>
          </a:solidFill>
          <a:effectLst>
            <a:outerShdw blurRad="38100" dist="38100" dir="2700000" algn="tl">
              <a:srgbClr val="000000"/>
            </a:outerShdw>
          </a:effectLst>
          <a:latin typeface="+mn-lt"/>
          <a:ea typeface="ＭＳ Ｐゴシック" pitchFamily="-110" charset="-128"/>
        </a:defRPr>
      </a:lvl6pPr>
      <a:lvl7pPr marL="2971800" indent="-228600" algn="l" rtl="0" fontAlgn="base">
        <a:spcBef>
          <a:spcPct val="20000"/>
        </a:spcBef>
        <a:spcAft>
          <a:spcPct val="0"/>
        </a:spcAft>
        <a:buClr>
          <a:schemeClr val="folHlink"/>
        </a:buClr>
        <a:buSzPct val="90000"/>
        <a:buFont typeface="Wingdings" pitchFamily="-110" charset="2"/>
        <a:buBlip>
          <a:blip r:embed="rId16"/>
        </a:buBlip>
        <a:defRPr sz="2000">
          <a:solidFill>
            <a:schemeClr val="tx1"/>
          </a:solidFill>
          <a:effectLst>
            <a:outerShdw blurRad="38100" dist="38100" dir="2700000" algn="tl">
              <a:srgbClr val="000000"/>
            </a:outerShdw>
          </a:effectLst>
          <a:latin typeface="+mn-lt"/>
          <a:ea typeface="ＭＳ Ｐゴシック" pitchFamily="-110" charset="-128"/>
        </a:defRPr>
      </a:lvl7pPr>
      <a:lvl8pPr marL="3429000" indent="-228600" algn="l" rtl="0" fontAlgn="base">
        <a:spcBef>
          <a:spcPct val="20000"/>
        </a:spcBef>
        <a:spcAft>
          <a:spcPct val="0"/>
        </a:spcAft>
        <a:buClr>
          <a:schemeClr val="folHlink"/>
        </a:buClr>
        <a:buSzPct val="90000"/>
        <a:buFont typeface="Wingdings" pitchFamily="-110" charset="2"/>
        <a:buBlip>
          <a:blip r:embed="rId16"/>
        </a:buBlip>
        <a:defRPr sz="2000">
          <a:solidFill>
            <a:schemeClr val="tx1"/>
          </a:solidFill>
          <a:effectLst>
            <a:outerShdw blurRad="38100" dist="38100" dir="2700000" algn="tl">
              <a:srgbClr val="000000"/>
            </a:outerShdw>
          </a:effectLst>
          <a:latin typeface="+mn-lt"/>
          <a:ea typeface="ＭＳ Ｐゴシック" pitchFamily="-110" charset="-128"/>
        </a:defRPr>
      </a:lvl8pPr>
      <a:lvl9pPr marL="3886200" indent="-228600" algn="l" rtl="0" fontAlgn="base">
        <a:spcBef>
          <a:spcPct val="20000"/>
        </a:spcBef>
        <a:spcAft>
          <a:spcPct val="0"/>
        </a:spcAft>
        <a:buClr>
          <a:schemeClr val="folHlink"/>
        </a:buClr>
        <a:buSzPct val="90000"/>
        <a:buFont typeface="Wingdings" pitchFamily="-110" charset="2"/>
        <a:buBlip>
          <a:blip r:embed="rId16"/>
        </a:buBlip>
        <a:defRPr sz="2000">
          <a:solidFill>
            <a:schemeClr val="tx1"/>
          </a:solidFill>
          <a:effectLst>
            <a:outerShdw blurRad="38100" dist="38100" dir="2700000" algn="tl">
              <a:srgbClr val="000000"/>
            </a:outerShdw>
          </a:effectLst>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91522"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63500" algn="ctr" rotWithShape="0">
              <a:srgbClr val="000000">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91523"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63500" algn="ctr" rotWithShape="0">
              <a:srgbClr val="000000">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9152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63500" algn="ctr" rotWithShape="0">
              <a:srgbClr val="000000">
                <a:alpha val="75000"/>
              </a:srgbClr>
            </a:outerShdw>
          </a:effectLst>
        </p:spPr>
        <p:txBody>
          <a:bodyPr vert="horz" wrap="square" lIns="91440" tIns="45720" rIns="91440" bIns="45720" numCol="1" anchor="t" anchorCtr="0" compatLnSpc="1">
            <a:prstTxWarp prst="textNoShape">
              <a:avLst/>
            </a:prstTxWarp>
          </a:bodyPr>
          <a:lstStyle>
            <a:lvl1pPr algn="l" eaLnBrk="0" hangingPunct="0">
              <a:spcBef>
                <a:spcPct val="0"/>
              </a:spcBef>
              <a:buClrTx/>
              <a:buFontTx/>
              <a:buNone/>
              <a:defRPr sz="1400">
                <a:solidFill>
                  <a:srgbClr val="FFFFFF"/>
                </a:solidFill>
                <a:latin typeface="Verdana"/>
                <a:ea typeface="ＭＳ Ｐゴシック"/>
                <a:cs typeface="ＭＳ Ｐゴシック"/>
              </a:defRPr>
            </a:lvl1pPr>
          </a:lstStyle>
          <a:p>
            <a:pPr>
              <a:defRPr/>
            </a:pPr>
            <a:endParaRPr lang="en-US"/>
          </a:p>
        </p:txBody>
      </p:sp>
      <p:sp>
        <p:nvSpPr>
          <p:cNvPr id="49152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63500" algn="ctr" rotWithShape="0">
              <a:srgbClr val="000000">
                <a:alpha val="75000"/>
              </a:srgbClr>
            </a:outerShdw>
          </a:effectLst>
        </p:spPr>
        <p:txBody>
          <a:bodyPr vert="horz" wrap="square" lIns="91440" tIns="45720" rIns="91440" bIns="45720" numCol="1" anchor="t" anchorCtr="0" compatLnSpc="1">
            <a:prstTxWarp prst="textNoShape">
              <a:avLst/>
            </a:prstTxWarp>
          </a:bodyPr>
          <a:lstStyle>
            <a:lvl1pPr algn="ctr" eaLnBrk="0" hangingPunct="0">
              <a:spcBef>
                <a:spcPct val="0"/>
              </a:spcBef>
              <a:buClrTx/>
              <a:buFontTx/>
              <a:buNone/>
              <a:defRPr sz="1400">
                <a:solidFill>
                  <a:srgbClr val="FFFFFF"/>
                </a:solidFill>
                <a:latin typeface="Verdana"/>
                <a:ea typeface="ＭＳ Ｐゴシック"/>
                <a:cs typeface="ＭＳ Ｐゴシック"/>
              </a:defRPr>
            </a:lvl1pPr>
          </a:lstStyle>
          <a:p>
            <a:pPr>
              <a:defRPr/>
            </a:pPr>
            <a:endParaRPr lang="en-US"/>
          </a:p>
        </p:txBody>
      </p:sp>
      <p:sp>
        <p:nvSpPr>
          <p:cNvPr id="49152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63500" algn="ctr" rotWithShape="0">
              <a:srgbClr val="000000">
                <a:alpha val="75000"/>
              </a:srgbClr>
            </a:outerShdw>
          </a:effectLst>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latin typeface="Verdana" charset="0"/>
              </a:defRPr>
            </a:lvl1pPr>
          </a:lstStyle>
          <a:p>
            <a:pPr>
              <a:defRPr/>
            </a:pPr>
            <a:fld id="{B61F6E00-3C2B-D344-8206-B7CF50494507}"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493" r:id="rId1"/>
  </p:sldLayoutIdLst>
  <p:hf sldNum="0" hdr="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Verdana"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Verdana"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Verdana"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Verdana"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Verdana" pitchFamily="-112" charset="0"/>
          <a:ea typeface="ＭＳ Ｐゴシック" pitchFamily="-112" charset="-128"/>
          <a:cs typeface="ＭＳ Ｐゴシック" pitchFamily="-112" charset="-128"/>
        </a:defRPr>
      </a:lvl6pPr>
      <a:lvl7pPr marL="914400" algn="ctr" rtl="0" fontAlgn="base">
        <a:spcBef>
          <a:spcPct val="0"/>
        </a:spcBef>
        <a:spcAft>
          <a:spcPct val="0"/>
        </a:spcAft>
        <a:defRPr sz="4400">
          <a:solidFill>
            <a:schemeClr val="tx2"/>
          </a:solidFill>
          <a:latin typeface="Verdana" pitchFamily="-112" charset="0"/>
          <a:ea typeface="ＭＳ Ｐゴシック" pitchFamily="-112" charset="-128"/>
          <a:cs typeface="ＭＳ Ｐゴシック" pitchFamily="-112" charset="-128"/>
        </a:defRPr>
      </a:lvl7pPr>
      <a:lvl8pPr marL="1371600" algn="ctr" rtl="0" fontAlgn="base">
        <a:spcBef>
          <a:spcPct val="0"/>
        </a:spcBef>
        <a:spcAft>
          <a:spcPct val="0"/>
        </a:spcAft>
        <a:defRPr sz="4400">
          <a:solidFill>
            <a:schemeClr val="tx2"/>
          </a:solidFill>
          <a:latin typeface="Verdana" pitchFamily="-112" charset="0"/>
          <a:ea typeface="ＭＳ Ｐゴシック" pitchFamily="-112" charset="-128"/>
          <a:cs typeface="ＭＳ Ｐゴシック" pitchFamily="-112" charset="-128"/>
        </a:defRPr>
      </a:lvl8pPr>
      <a:lvl9pPr marL="1828800" algn="ctr" rtl="0" fontAlgn="base">
        <a:spcBef>
          <a:spcPct val="0"/>
        </a:spcBef>
        <a:spcAft>
          <a:spcPct val="0"/>
        </a:spcAft>
        <a:defRPr sz="4400">
          <a:solidFill>
            <a:schemeClr val="tx2"/>
          </a:solidFill>
          <a:latin typeface="Verdana" pitchFamily="-112" charset="0"/>
          <a:ea typeface="ＭＳ Ｐゴシック" pitchFamily="-112" charset="-128"/>
          <a:cs typeface="ＭＳ Ｐゴシック" pitchFamily="-112" charset="-128"/>
        </a:defRPr>
      </a:lvl9pPr>
    </p:titleStyle>
    <p:bodyStyle>
      <a:lvl1pPr marL="342900" indent="-342900" algn="l" rtl="0" eaLnBrk="0" fontAlgn="base" hangingPunct="0">
        <a:spcBef>
          <a:spcPct val="20000"/>
        </a:spcBef>
        <a:spcAft>
          <a:spcPct val="0"/>
        </a:spcAft>
        <a:buClr>
          <a:srgbClr val="FFFF66"/>
        </a:buClr>
        <a:buFont typeface="Wingding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CCFF66"/>
        </a:buClr>
        <a:buFont typeface="Wingdings" charset="0"/>
        <a:buChar char=""/>
        <a:defRPr sz="2800">
          <a:solidFill>
            <a:schemeClr val="tx1"/>
          </a:solidFill>
          <a:latin typeface="+mn-lt"/>
          <a:ea typeface="+mn-ea"/>
        </a:defRPr>
      </a:lvl2pPr>
      <a:lvl3pPr marL="1143000" indent="-228600" algn="l" rtl="0" eaLnBrk="0" fontAlgn="base" hangingPunct="0">
        <a:spcBef>
          <a:spcPct val="20000"/>
        </a:spcBef>
        <a:spcAft>
          <a:spcPct val="0"/>
        </a:spcAft>
        <a:buClr>
          <a:srgbClr val="FFFF66"/>
        </a:buClr>
        <a:buFont typeface="Wingdings" charset="0"/>
        <a:buChar char=""/>
        <a:defRPr sz="2400">
          <a:solidFill>
            <a:schemeClr val="tx1"/>
          </a:solidFill>
          <a:latin typeface="+mn-lt"/>
          <a:ea typeface="+mn-ea"/>
        </a:defRPr>
      </a:lvl3pPr>
      <a:lvl4pPr marL="1600200" indent="-228600" algn="l" rtl="0" eaLnBrk="0" fontAlgn="base" hangingPunct="0">
        <a:spcBef>
          <a:spcPct val="20000"/>
        </a:spcBef>
        <a:spcAft>
          <a:spcPct val="0"/>
        </a:spcAft>
        <a:buClr>
          <a:srgbClr val="CCFF66"/>
        </a:buClr>
        <a:buFont typeface="Wingdings" charset="0"/>
        <a:buChar char=""/>
        <a:defRPr sz="2000">
          <a:solidFill>
            <a:schemeClr val="tx1"/>
          </a:solidFill>
          <a:latin typeface="+mn-lt"/>
          <a:ea typeface="+mn-ea"/>
        </a:defRPr>
      </a:lvl4pPr>
      <a:lvl5pPr marL="2057400" indent="-228600" algn="l" rtl="0" eaLnBrk="0" fontAlgn="base" hangingPunct="0">
        <a:spcBef>
          <a:spcPct val="20000"/>
        </a:spcBef>
        <a:spcAft>
          <a:spcPct val="0"/>
        </a:spcAft>
        <a:buClr>
          <a:srgbClr val="FFFF66"/>
        </a:buClr>
        <a:buFont typeface="Wingdings" charset="0"/>
        <a:buChar char=""/>
        <a:defRPr sz="2000">
          <a:solidFill>
            <a:schemeClr val="tx1"/>
          </a:solidFill>
          <a:latin typeface="+mn-lt"/>
          <a:ea typeface="+mn-ea"/>
        </a:defRPr>
      </a:lvl5pPr>
      <a:lvl6pPr marL="2514600" indent="-228600" algn="l" rtl="0" fontAlgn="base">
        <a:spcBef>
          <a:spcPct val="20000"/>
        </a:spcBef>
        <a:spcAft>
          <a:spcPct val="0"/>
        </a:spcAft>
        <a:buClr>
          <a:srgbClr val="FFFF66"/>
        </a:buClr>
        <a:buFont typeface="Wingdings" pitchFamily="-112" charset="2"/>
        <a:buChar char=""/>
        <a:defRPr sz="2000">
          <a:solidFill>
            <a:schemeClr val="tx1"/>
          </a:solidFill>
          <a:latin typeface="+mn-lt"/>
          <a:ea typeface="+mn-ea"/>
        </a:defRPr>
      </a:lvl6pPr>
      <a:lvl7pPr marL="2971800" indent="-228600" algn="l" rtl="0" fontAlgn="base">
        <a:spcBef>
          <a:spcPct val="20000"/>
        </a:spcBef>
        <a:spcAft>
          <a:spcPct val="0"/>
        </a:spcAft>
        <a:buClr>
          <a:srgbClr val="FFFF66"/>
        </a:buClr>
        <a:buFont typeface="Wingdings" pitchFamily="-112" charset="2"/>
        <a:buChar char=""/>
        <a:defRPr sz="2000">
          <a:solidFill>
            <a:schemeClr val="tx1"/>
          </a:solidFill>
          <a:latin typeface="+mn-lt"/>
          <a:ea typeface="+mn-ea"/>
        </a:defRPr>
      </a:lvl7pPr>
      <a:lvl8pPr marL="3429000" indent="-228600" algn="l" rtl="0" fontAlgn="base">
        <a:spcBef>
          <a:spcPct val="20000"/>
        </a:spcBef>
        <a:spcAft>
          <a:spcPct val="0"/>
        </a:spcAft>
        <a:buClr>
          <a:srgbClr val="FFFF66"/>
        </a:buClr>
        <a:buFont typeface="Wingdings" pitchFamily="-112" charset="2"/>
        <a:buChar char=""/>
        <a:defRPr sz="2000">
          <a:solidFill>
            <a:schemeClr val="tx1"/>
          </a:solidFill>
          <a:latin typeface="+mn-lt"/>
          <a:ea typeface="+mn-ea"/>
        </a:defRPr>
      </a:lvl8pPr>
      <a:lvl9pPr marL="3886200" indent="-228600" algn="l" rtl="0" fontAlgn="base">
        <a:spcBef>
          <a:spcPct val="20000"/>
        </a:spcBef>
        <a:spcAft>
          <a:spcPct val="0"/>
        </a:spcAft>
        <a:buClr>
          <a:srgbClr val="FFFF66"/>
        </a:buClr>
        <a:buFont typeface="Wingdings" pitchFamily="-112" charset="2"/>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3250"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53260"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53261"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53262"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1C700EF5-DEFF-BE4C-A3CC-EE81756AC2E7}"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494" r:id="rId1"/>
    <p:sldLayoutId id="2147484495" r:id="rId2"/>
    <p:sldLayoutId id="2147484496" r:id="rId3"/>
    <p:sldLayoutId id="2147484497" r:id="rId4"/>
    <p:sldLayoutId id="2147484498" r:id="rId5"/>
    <p:sldLayoutId id="2147484499" r:id="rId6"/>
    <p:sldLayoutId id="2147484500" r:id="rId7"/>
    <p:sldLayoutId id="2147484501" r:id="rId8"/>
    <p:sldLayoutId id="2147484502" r:id="rId9"/>
    <p:sldLayoutId id="2147484503" r:id="rId10"/>
    <p:sldLayoutId id="2147484504"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553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ea typeface="ＭＳ Ｐゴシック" charset="0"/>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ea typeface="ＭＳ Ｐゴシック" charset="0"/>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defRPr>
            </a:lvl1pPr>
          </a:lstStyle>
          <a:p>
            <a:pPr>
              <a:defRPr/>
            </a:pPr>
            <a:fld id="{4A7E1C49-5E52-4C42-A52B-5E5FB0F66D4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505" r:id="rId1"/>
    <p:sldLayoutId id="2147484506" r:id="rId2"/>
    <p:sldLayoutId id="2147484507" r:id="rId3"/>
    <p:sldLayoutId id="2147484508" r:id="rId4"/>
    <p:sldLayoutId id="2147484509" r:id="rId5"/>
    <p:sldLayoutId id="2147484510" r:id="rId6"/>
    <p:sldLayoutId id="2147484511" r:id="rId7"/>
    <p:sldLayoutId id="2147484512" r:id="rId8"/>
    <p:sldLayoutId id="2147484513" r:id="rId9"/>
    <p:sldLayoutId id="2147484514" r:id="rId10"/>
    <p:sldLayoutId id="2147484515" r:id="rId11"/>
    <p:sldLayoutId id="2147484516" r:id="rId12"/>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15.jpe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2.xml"/><Relationship Id="rId1" Type="http://schemas.openxmlformats.org/officeDocument/2006/relationships/slideLayout" Target="../slideLayouts/slideLayout59.xml"/></Relationships>
</file>

<file path=ppt/slides/_rels/slide2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3.xml"/><Relationship Id="rId1" Type="http://schemas.openxmlformats.org/officeDocument/2006/relationships/slideLayout" Target="../slideLayouts/slideLayout59.xml"/></Relationships>
</file>

<file path=ppt/slides/_rels/slide2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4.xml"/><Relationship Id="rId1" Type="http://schemas.openxmlformats.org/officeDocument/2006/relationships/slideLayout" Target="../slideLayouts/slideLayout59.xml"/></Relationships>
</file>

<file path=ppt/slides/_rels/slide2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5.xml"/><Relationship Id="rId1" Type="http://schemas.openxmlformats.org/officeDocument/2006/relationships/slideLayout" Target="../slideLayouts/slideLayout59.xml"/></Relationships>
</file>

<file path=ppt/slides/_rels/slide2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6.xml"/><Relationship Id="rId1" Type="http://schemas.openxmlformats.org/officeDocument/2006/relationships/slideLayout" Target="../slideLayouts/slideLayout59.xml"/></Relationships>
</file>

<file path=ppt/slides/_rels/slide2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7.xml"/><Relationship Id="rId1" Type="http://schemas.openxmlformats.org/officeDocument/2006/relationships/slideLayout" Target="../slideLayouts/slideLayout59.xml"/></Relationships>
</file>

<file path=ppt/slides/_rels/slide2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4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4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4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51.xml"/><Relationship Id="rId1" Type="http://schemas.openxmlformats.org/officeDocument/2006/relationships/slideLayout" Target="../slideLayouts/slideLayout6.xml"/><Relationship Id="rId5" Type="http://schemas.openxmlformats.org/officeDocument/2006/relationships/image" Target="../media/image50.jpeg"/><Relationship Id="rId4" Type="http://schemas.openxmlformats.org/officeDocument/2006/relationships/image" Target="../media/image49.jpeg"/></Relationships>
</file>

<file path=ppt/slides/_rels/slide5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52.jpeg"/></Relationships>
</file>

<file path=ppt/slides/_rels/slide5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8" Type="http://schemas.openxmlformats.org/officeDocument/2006/relationships/image" Target="../media/image59.jpeg"/><Relationship Id="rId13" Type="http://schemas.openxmlformats.org/officeDocument/2006/relationships/image" Target="../media/image64.jpeg"/><Relationship Id="rId3" Type="http://schemas.openxmlformats.org/officeDocument/2006/relationships/image" Target="../media/image54.jpeg"/><Relationship Id="rId7" Type="http://schemas.openxmlformats.org/officeDocument/2006/relationships/image" Target="../media/image58.jpeg"/><Relationship Id="rId12" Type="http://schemas.openxmlformats.org/officeDocument/2006/relationships/image" Target="../media/image63.jpeg"/><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image" Target="../media/image57.jpeg"/><Relationship Id="rId11" Type="http://schemas.openxmlformats.org/officeDocument/2006/relationships/image" Target="../media/image62.jpeg"/><Relationship Id="rId5" Type="http://schemas.openxmlformats.org/officeDocument/2006/relationships/image" Target="../media/image56.jpeg"/><Relationship Id="rId15" Type="http://schemas.openxmlformats.org/officeDocument/2006/relationships/image" Target="../media/image66.emf"/><Relationship Id="rId10" Type="http://schemas.openxmlformats.org/officeDocument/2006/relationships/image" Target="../media/image61.jpeg"/><Relationship Id="rId4" Type="http://schemas.openxmlformats.org/officeDocument/2006/relationships/image" Target="../media/image55.jpeg"/><Relationship Id="rId9" Type="http://schemas.openxmlformats.org/officeDocument/2006/relationships/image" Target="../media/image60.jpeg"/><Relationship Id="rId14" Type="http://schemas.openxmlformats.org/officeDocument/2006/relationships/image" Target="../media/image65.jpeg"/></Relationships>
</file>

<file path=ppt/slides/_rels/slide55.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69.jpeg"/></Relationships>
</file>

<file path=ppt/slides/_rels/slide57.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58.xml"/><Relationship Id="rId1" Type="http://schemas.openxmlformats.org/officeDocument/2006/relationships/slideLayout" Target="../slideLayouts/slideLayout35.xml"/><Relationship Id="rId4" Type="http://schemas.openxmlformats.org/officeDocument/2006/relationships/image" Target="../media/image72.jpeg"/></Relationships>
</file>

<file path=ppt/slides/_rels/slide59.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59.xml"/><Relationship Id="rId1" Type="http://schemas.openxmlformats.org/officeDocument/2006/relationships/slideLayout" Target="../slideLayouts/slideLayout2.xml"/><Relationship Id="rId6" Type="http://schemas.openxmlformats.org/officeDocument/2006/relationships/image" Target="../media/image76.emf"/><Relationship Id="rId5" Type="http://schemas.openxmlformats.org/officeDocument/2006/relationships/image" Target="../media/image75.jpeg"/><Relationship Id="rId4" Type="http://schemas.openxmlformats.org/officeDocument/2006/relationships/image" Target="../media/image74.jpe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1.emf"/></Relationships>
</file>

<file path=ppt/slides/_rels/slide60.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60.xml"/><Relationship Id="rId1" Type="http://schemas.openxmlformats.org/officeDocument/2006/relationships/slideLayout" Target="../slideLayouts/slideLayout2.xml"/><Relationship Id="rId5" Type="http://schemas.openxmlformats.org/officeDocument/2006/relationships/image" Target="../media/image78.jpeg"/><Relationship Id="rId4" Type="http://schemas.openxmlformats.org/officeDocument/2006/relationships/image" Target="../media/image73.jpeg"/></Relationships>
</file>

<file path=ppt/slides/_rels/slide61.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80.jpe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81.jpeg"/><Relationship Id="rId7" Type="http://schemas.openxmlformats.org/officeDocument/2006/relationships/image" Target="../media/image85.emf"/><Relationship Id="rId2" Type="http://schemas.openxmlformats.org/officeDocument/2006/relationships/notesSlide" Target="../notesSlides/notesSlide63.xml"/><Relationship Id="rId1" Type="http://schemas.openxmlformats.org/officeDocument/2006/relationships/slideLayout" Target="../slideLayouts/slideLayout24.xml"/><Relationship Id="rId6" Type="http://schemas.openxmlformats.org/officeDocument/2006/relationships/image" Target="../media/image84.jpeg"/><Relationship Id="rId5" Type="http://schemas.openxmlformats.org/officeDocument/2006/relationships/image" Target="../media/image83.jpeg"/><Relationship Id="rId4" Type="http://schemas.openxmlformats.org/officeDocument/2006/relationships/image" Target="../media/image82.jpeg"/></Relationships>
</file>

<file path=ppt/slides/_rels/slide64.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64.xml"/><Relationship Id="rId1" Type="http://schemas.openxmlformats.org/officeDocument/2006/relationships/slideLayout" Target="../slideLayouts/slideLayout24.xml"/></Relationships>
</file>

<file path=ppt/slides/_rels/slide6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65.xml"/><Relationship Id="rId1" Type="http://schemas.openxmlformats.org/officeDocument/2006/relationships/slideLayout" Target="../slideLayouts/slideLayout46.xml"/><Relationship Id="rId4" Type="http://schemas.openxmlformats.org/officeDocument/2006/relationships/image" Target="../media/image88.jpeg"/></Relationships>
</file>

<file path=ppt/slides/_rels/slide66.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66.xml"/><Relationship Id="rId1" Type="http://schemas.openxmlformats.org/officeDocument/2006/relationships/slideLayout" Target="../slideLayouts/slideLayout26.xml"/><Relationship Id="rId5" Type="http://schemas.openxmlformats.org/officeDocument/2006/relationships/image" Target="../media/image91.jpeg"/><Relationship Id="rId4" Type="http://schemas.openxmlformats.org/officeDocument/2006/relationships/image" Target="../media/image90.jpeg"/></Relationships>
</file>

<file path=ppt/slides/_rels/slide67.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67.xml"/><Relationship Id="rId1" Type="http://schemas.openxmlformats.org/officeDocument/2006/relationships/slideLayout" Target="../slideLayouts/slideLayout26.xml"/><Relationship Id="rId5" Type="http://schemas.openxmlformats.org/officeDocument/2006/relationships/image" Target="../media/image93.jpeg"/><Relationship Id="rId4" Type="http://schemas.openxmlformats.org/officeDocument/2006/relationships/image" Target="../media/image92.jpeg"/></Relationships>
</file>

<file path=ppt/slides/_rels/slide68.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68.xml"/><Relationship Id="rId1" Type="http://schemas.openxmlformats.org/officeDocument/2006/relationships/slideLayout" Target="../slideLayouts/slideLayout26.xml"/><Relationship Id="rId5" Type="http://schemas.openxmlformats.org/officeDocument/2006/relationships/image" Target="../media/image89.jpeg"/><Relationship Id="rId4" Type="http://schemas.openxmlformats.org/officeDocument/2006/relationships/image" Target="../media/image95.jpeg"/></Relationships>
</file>

<file path=ppt/slides/_rels/slide69.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69.xml"/><Relationship Id="rId1" Type="http://schemas.openxmlformats.org/officeDocument/2006/relationships/slideLayout" Target="../slideLayouts/slideLayout26.xml"/><Relationship Id="rId5" Type="http://schemas.openxmlformats.org/officeDocument/2006/relationships/image" Target="../media/image89.jpeg"/><Relationship Id="rId4" Type="http://schemas.openxmlformats.org/officeDocument/2006/relationships/image" Target="../media/image97.jpeg"/></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70.xml"/><Relationship Id="rId1" Type="http://schemas.openxmlformats.org/officeDocument/2006/relationships/slideLayout" Target="../slideLayouts/slideLayout24.xml"/><Relationship Id="rId4" Type="http://schemas.openxmlformats.org/officeDocument/2006/relationships/image" Target="../media/image99.jpeg"/></Relationships>
</file>

<file path=ppt/slides/_rels/slide71.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71.xml"/><Relationship Id="rId1" Type="http://schemas.openxmlformats.org/officeDocument/2006/relationships/slideLayout" Target="../slideLayouts/slideLayout57.xml"/><Relationship Id="rId4" Type="http://schemas.openxmlformats.org/officeDocument/2006/relationships/image" Target="../media/image101.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2"/>
          <p:cNvSpPr>
            <a:spLocks noGrp="1" noChangeArrowheads="1"/>
          </p:cNvSpPr>
          <p:nvPr>
            <p:ph type="ctrTitle"/>
          </p:nvPr>
        </p:nvSpPr>
        <p:spPr>
          <a:xfrm>
            <a:off x="685800" y="3930650"/>
            <a:ext cx="7772400" cy="914400"/>
          </a:xfrm>
        </p:spPr>
        <p:txBody>
          <a:bodyPr/>
          <a:lstStyle/>
          <a:p>
            <a:pPr eaLnBrk="1" hangingPunct="1"/>
            <a:r>
              <a:rPr lang="en-US" b="1">
                <a:solidFill>
                  <a:srgbClr val="FFFFFF"/>
                </a:solidFill>
                <a:latin typeface="Arial" charset="0"/>
                <a:ea typeface="ＭＳ Ｐゴシック" charset="0"/>
                <a:cs typeface="ＭＳ Ｐゴシック" charset="0"/>
              </a:rPr>
              <a:t>Jewish Sects</a:t>
            </a:r>
          </a:p>
        </p:txBody>
      </p:sp>
      <p:sp>
        <p:nvSpPr>
          <p:cNvPr id="2051" name="Rectangle 3"/>
          <p:cNvSpPr>
            <a:spLocks noGrp="1" noChangeArrowheads="1"/>
          </p:cNvSpPr>
          <p:nvPr>
            <p:ph type="subTitle" idx="1"/>
          </p:nvPr>
        </p:nvSpPr>
        <p:spPr>
          <a:xfrm>
            <a:off x="1905000" y="4921250"/>
            <a:ext cx="5638800" cy="1143000"/>
          </a:xfrm>
          <a:effectLst>
            <a:outerShdw blurRad="63500" dist="38099" dir="2700000" algn="ctr" rotWithShape="0">
              <a:srgbClr val="000000">
                <a:alpha val="74998"/>
              </a:srgbClr>
            </a:outerShdw>
          </a:effectLst>
        </p:spPr>
        <p:txBody>
          <a:bodyPr/>
          <a:lstStyle/>
          <a:p>
            <a:pPr eaLnBrk="1" hangingPunct="1">
              <a:buFont typeface="Wingdings" charset="0"/>
              <a:buNone/>
              <a:defRPr/>
            </a:pPr>
            <a:r>
              <a:rPr lang="en-US" b="1" dirty="0">
                <a:latin typeface="Verdana" charset="0"/>
                <a:ea typeface="ＭＳ Ｐゴシック" charset="0"/>
                <a:cs typeface="ＭＳ Ｐゴシック" charset="0"/>
              </a:rPr>
              <a:t>Influential Subgroups in First Century Israel</a:t>
            </a:r>
          </a:p>
        </p:txBody>
      </p:sp>
      <p:pic>
        <p:nvPicPr>
          <p:cNvPr id="79875" name="Picture 4" descr="Pharisee &amp; Scrib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743200" y="44450"/>
            <a:ext cx="3608388" cy="381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Rectangle 1">
            <a:extLst>
              <a:ext uri="{FF2B5EF4-FFF2-40B4-BE49-F238E27FC236}">
                <a16:creationId xmlns:a16="http://schemas.microsoft.com/office/drawing/2014/main" id="{BF2C9249-FAB3-376B-F666-AE3EB3A629EE}"/>
              </a:ext>
            </a:extLst>
          </p:cNvPr>
          <p:cNvSpPr>
            <a:spLocks noChangeArrowheads="1"/>
          </p:cNvSpPr>
          <p:nvPr/>
        </p:nvSpPr>
        <p:spPr bwMode="auto">
          <a:xfrm>
            <a:off x="0" y="6385034"/>
            <a:ext cx="9144000" cy="46833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Dr. Rick Griffith • </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Jordan Evangelical Theological Seminary</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 BibleStudyDownloads.org</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AutoShape 2"/>
          <p:cNvSpPr>
            <a:spLocks noGrp="1" noChangeArrowheads="1"/>
          </p:cNvSpPr>
          <p:nvPr>
            <p:ph type="title"/>
          </p:nvPr>
        </p:nvSpPr>
        <p:spPr/>
        <p:txBody>
          <a:bodyPr/>
          <a:lstStyle/>
          <a:p>
            <a:pPr eaLnBrk="1" hangingPunct="1"/>
            <a:r>
              <a:rPr lang="en-US">
                <a:latin typeface="Arial" charset="0"/>
                <a:ea typeface="ＭＳ Ｐゴシック" charset="0"/>
                <a:cs typeface="ＭＳ Ｐゴシック" charset="0"/>
              </a:rPr>
              <a:t>The Pharisees</a:t>
            </a:r>
          </a:p>
        </p:txBody>
      </p:sp>
      <p:sp>
        <p:nvSpPr>
          <p:cNvPr id="98306" name="Rectangle 3"/>
          <p:cNvSpPr>
            <a:spLocks noGrp="1" noChangeArrowheads="1"/>
          </p:cNvSpPr>
          <p:nvPr>
            <p:ph type="body" idx="1"/>
          </p:nvPr>
        </p:nvSpPr>
        <p:spPr>
          <a:xfrm>
            <a:off x="838200" y="2362200"/>
            <a:ext cx="8305800" cy="3724275"/>
          </a:xfrm>
        </p:spPr>
        <p:txBody>
          <a:bodyPr/>
          <a:lstStyle/>
          <a:p>
            <a:pPr eaLnBrk="1" hangingPunct="1"/>
            <a:r>
              <a:rPr lang="en-US" b="1">
                <a:latin typeface="Arial" charset="0"/>
                <a:ea typeface="ＭＳ Ｐゴシック" charset="0"/>
                <a:cs typeface="ＭＳ Ｐゴシック" charset="0"/>
              </a:rPr>
              <a:t>What were the </a:t>
            </a:r>
            <a:r>
              <a:rPr lang="en-US" b="1" u="sng">
                <a:latin typeface="Arial" charset="0"/>
                <a:ea typeface="ＭＳ Ｐゴシック" charset="0"/>
                <a:cs typeface="ＭＳ Ｐゴシック" charset="0"/>
              </a:rPr>
              <a:t>Key Traits</a:t>
            </a:r>
            <a:r>
              <a:rPr lang="en-US" b="1">
                <a:latin typeface="Arial" charset="0"/>
                <a:ea typeface="ＭＳ Ｐゴシック" charset="0"/>
                <a:cs typeface="ＭＳ Ｐゴシック" charset="0"/>
              </a:rPr>
              <a:t> of the Pharisees?</a:t>
            </a:r>
          </a:p>
          <a:p>
            <a:pPr eaLnBrk="1" hangingPunct="1"/>
            <a:r>
              <a:rPr lang="en-US" b="1">
                <a:latin typeface="Arial" charset="0"/>
                <a:ea typeface="ＭＳ Ｐゴシック" charset="0"/>
                <a:cs typeface="ＭＳ Ｐゴシック" charset="0"/>
              </a:rPr>
              <a:t>Who are the Pharisees </a:t>
            </a:r>
            <a:r>
              <a:rPr lang="en-US" b="1" u="sng">
                <a:latin typeface="Arial" charset="0"/>
                <a:ea typeface="ＭＳ Ｐゴシック" charset="0"/>
                <a:cs typeface="ＭＳ Ｐゴシック" charset="0"/>
              </a:rPr>
              <a:t>today</a:t>
            </a:r>
            <a:r>
              <a:rPr lang="en-US" b="1">
                <a:latin typeface="Arial" charset="0"/>
                <a:ea typeface="ＭＳ Ｐゴシック" charset="0"/>
                <a:cs typeface="ＭＳ Ｐゴシック" charset="0"/>
              </a:rPr>
              <a:t>?</a:t>
            </a:r>
          </a:p>
        </p:txBody>
      </p:sp>
      <p:sp>
        <p:nvSpPr>
          <p:cNvPr id="98307" name="Text Box 103"/>
          <p:cNvSpPr txBox="1">
            <a:spLocks noChangeArrowheads="1"/>
          </p:cNvSpPr>
          <p:nvPr/>
        </p:nvSpPr>
        <p:spPr bwMode="auto">
          <a:xfrm>
            <a:off x="8388350" y="44450"/>
            <a:ext cx="681038"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en-US" b="1">
                <a:latin typeface="Arial" charset="0"/>
                <a:cs typeface="Arial" charset="0"/>
              </a:rPr>
              <a:t>115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3" name="Picture 4" descr="Hillside Tomb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487738" y="0"/>
            <a:ext cx="5656262"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314" name="Rectangle 2"/>
          <p:cNvSpPr>
            <a:spLocks noGrp="1" noChangeArrowheads="1"/>
          </p:cNvSpPr>
          <p:nvPr>
            <p:ph type="title"/>
          </p:nvPr>
        </p:nvSpPr>
        <p:spPr>
          <a:xfrm>
            <a:off x="0" y="0"/>
            <a:ext cx="5257800" cy="960438"/>
          </a:xfrm>
          <a:gradFill rotWithShape="1">
            <a:gsLst>
              <a:gs pos="0">
                <a:schemeClr val="bg2">
                  <a:gamma/>
                  <a:shade val="46275"/>
                  <a:invGamma/>
                </a:schemeClr>
              </a:gs>
              <a:gs pos="50000">
                <a:schemeClr val="bg2"/>
              </a:gs>
              <a:gs pos="100000">
                <a:schemeClr val="bg2">
                  <a:gamma/>
                  <a:shade val="46275"/>
                  <a:invGamma/>
                </a:schemeClr>
              </a:gs>
            </a:gsLst>
            <a:lin ang="5400000" scaled="1"/>
          </a:gradFill>
        </p:spPr>
        <p:txBody>
          <a:bodyPr/>
          <a:lstStyle/>
          <a:p>
            <a:pPr eaLnBrk="1" hangingPunct="1">
              <a:defRPr/>
            </a:pPr>
            <a:r>
              <a:rPr lang="en-US" sz="4000">
                <a:latin typeface="Arial" charset="0"/>
                <a:ea typeface="ＭＳ Ｐゴシック" charset="0"/>
                <a:cs typeface="ＭＳ Ｐゴシック" charset="0"/>
              </a:rPr>
              <a:t>Be Close to the L</a:t>
            </a:r>
            <a:r>
              <a:rPr lang="en-US" sz="3200">
                <a:latin typeface="Arial" charset="0"/>
                <a:ea typeface="ＭＳ Ｐゴシック" charset="0"/>
                <a:cs typeface="ＭＳ Ｐゴシック" charset="0"/>
              </a:rPr>
              <a:t>ORD</a:t>
            </a:r>
          </a:p>
        </p:txBody>
      </p:sp>
      <p:sp>
        <p:nvSpPr>
          <p:cNvPr id="13315" name="Rectangle 3"/>
          <p:cNvSpPr>
            <a:spLocks noGrp="1" noChangeArrowheads="1"/>
          </p:cNvSpPr>
          <p:nvPr>
            <p:ph type="body" idx="1"/>
          </p:nvPr>
        </p:nvSpPr>
        <p:spPr>
          <a:xfrm>
            <a:off x="152400" y="1600200"/>
            <a:ext cx="3276600" cy="5029200"/>
          </a:xfrm>
        </p:spPr>
        <p:txBody>
          <a:bodyPr/>
          <a:lstStyle/>
          <a:p>
            <a:pPr eaLnBrk="1" hangingPunct="1">
              <a:defRPr/>
            </a:pPr>
            <a:r>
              <a:rPr lang="en-US" sz="2800">
                <a:latin typeface="Verdana" charset="0"/>
                <a:ea typeface="ＭＳ Ｐゴシック" charset="0"/>
                <a:cs typeface="ＭＳ Ｐゴシック" charset="0"/>
              </a:rPr>
              <a:t>Jews buried here on the Mount of Olives hope to be the first to be resurrected and the first to join Messiah as He enters the Eastern Gate</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0" y="0"/>
            <a:ext cx="9144000" cy="6858000"/>
          </a:xfrm>
          <a:prstGeom prst="rect">
            <a:avLst/>
          </a:prstGeom>
          <a:gradFill flip="none" rotWithShape="1">
            <a:gsLst>
              <a:gs pos="0">
                <a:schemeClr val="bg2">
                  <a:lumMod val="75000"/>
                </a:schemeClr>
              </a:gs>
              <a:gs pos="100000">
                <a:srgbClr val="000000"/>
              </a:gs>
            </a:gsLst>
            <a:path path="rect">
              <a:fillToRect l="50000" t="50000" r="50000" b="50000"/>
            </a:path>
            <a:tileRect/>
          </a:gradFill>
          <a:ln w="9525" cap="flat" cmpd="sng" algn="ctr">
            <a:solidFill>
              <a:schemeClr val="tx1"/>
            </a:solidFill>
            <a:prstDash val="solid"/>
            <a:round/>
            <a:headEnd type="none" w="med" len="med"/>
            <a:tailEnd type="none" w="med" len="med"/>
          </a:ln>
          <a:effectLst/>
        </p:spPr>
        <p:txBody>
          <a:bodyPr/>
          <a:lstStyle/>
          <a:p>
            <a:pPr>
              <a:defRPr/>
            </a:pPr>
            <a:endParaRPr lang="en-US">
              <a:latin typeface="Verdana" pitchFamily="-105" charset="0"/>
            </a:endParaRPr>
          </a:p>
        </p:txBody>
      </p:sp>
      <p:sp>
        <p:nvSpPr>
          <p:cNvPr id="102402" name="Left-Right Arrow 22"/>
          <p:cNvSpPr>
            <a:spLocks noChangeArrowheads="1"/>
          </p:cNvSpPr>
          <p:nvPr/>
        </p:nvSpPr>
        <p:spPr bwMode="auto">
          <a:xfrm rot="-5400000">
            <a:off x="2196306" y="2888457"/>
            <a:ext cx="4175125" cy="1081088"/>
          </a:xfrm>
          <a:prstGeom prst="leftRightArrow">
            <a:avLst>
              <a:gd name="adj1" fmla="val 50000"/>
              <a:gd name="adj2" fmla="val 49937"/>
            </a:avLst>
          </a:prstGeom>
          <a:gradFill rotWithShape="1">
            <a:gsLst>
              <a:gs pos="0">
                <a:srgbClr val="EEA051"/>
              </a:gs>
              <a:gs pos="100000">
                <a:srgbClr val="FFFFFF"/>
              </a:gs>
            </a:gsLst>
            <a:path path="rect">
              <a:fillToRect l="50000" t="50000" r="50000" b="50000"/>
            </a:path>
          </a:gradFill>
          <a:ln w="9525">
            <a:solidFill>
              <a:schemeClr val="tx1"/>
            </a:solidFill>
            <a:round/>
            <a:headEnd/>
            <a:tailEnd/>
          </a:ln>
        </p:spPr>
        <p:txBody>
          <a:bodyPr/>
          <a:lstStyle/>
          <a:p>
            <a:endParaRPr lang="en-US"/>
          </a:p>
        </p:txBody>
      </p:sp>
      <p:sp>
        <p:nvSpPr>
          <p:cNvPr id="102403" name="Left-Right Arrow 1"/>
          <p:cNvSpPr>
            <a:spLocks noChangeArrowheads="1"/>
          </p:cNvSpPr>
          <p:nvPr/>
        </p:nvSpPr>
        <p:spPr bwMode="auto">
          <a:xfrm>
            <a:off x="2195513" y="2673350"/>
            <a:ext cx="4176712" cy="1079500"/>
          </a:xfrm>
          <a:prstGeom prst="leftRightArrow">
            <a:avLst>
              <a:gd name="adj1" fmla="val 50000"/>
              <a:gd name="adj2" fmla="val 50030"/>
            </a:avLst>
          </a:prstGeom>
          <a:gradFill rotWithShape="1">
            <a:gsLst>
              <a:gs pos="0">
                <a:srgbClr val="EEA051"/>
              </a:gs>
              <a:gs pos="100000">
                <a:srgbClr val="FFFFFF"/>
              </a:gs>
            </a:gsLst>
            <a:path path="rect">
              <a:fillToRect l="50000" t="50000" r="50000" b="50000"/>
            </a:path>
          </a:gradFill>
          <a:ln w="9525">
            <a:solidFill>
              <a:schemeClr val="tx1"/>
            </a:solidFill>
            <a:round/>
            <a:headEnd/>
            <a:tailEnd/>
          </a:ln>
        </p:spPr>
        <p:txBody>
          <a:bodyPr/>
          <a:lstStyle/>
          <a:p>
            <a:endParaRPr lang="en-US"/>
          </a:p>
        </p:txBody>
      </p:sp>
      <p:sp>
        <p:nvSpPr>
          <p:cNvPr id="102404" name="Rectangle 2"/>
          <p:cNvSpPr>
            <a:spLocks noGrp="1" noChangeArrowheads="1"/>
          </p:cNvSpPr>
          <p:nvPr>
            <p:ph type="title"/>
          </p:nvPr>
        </p:nvSpPr>
        <p:spPr>
          <a:xfrm>
            <a:off x="0" y="30163"/>
            <a:ext cx="2386013" cy="2216150"/>
          </a:xfrm>
          <a:noFill/>
          <a:extLst>
            <a:ext uri="{909E8E84-426E-40dd-AFC4-6F175D3DCCD1}">
              <a14:hiddenFill xmlns:a14="http://schemas.microsoft.com/office/drawing/2010/main" xmlns="">
                <a:solidFill>
                  <a:srgbClr val="000000"/>
                </a:solidFill>
              </a14:hiddenFill>
            </a:ext>
          </a:extLst>
        </p:spPr>
        <p:txBody>
          <a:bodyPr/>
          <a:lstStyle/>
          <a:p>
            <a:pPr eaLnBrk="1" hangingPunct="1"/>
            <a:r>
              <a:rPr lang="en-US" i="1" dirty="0">
                <a:latin typeface="Arial" charset="0"/>
                <a:ea typeface="ＭＳ Ｐゴシック" charset="0"/>
                <a:cs typeface="ＭＳ Ｐゴシック" charset="0"/>
              </a:rPr>
              <a:t>The Jewish Sects</a:t>
            </a:r>
          </a:p>
        </p:txBody>
      </p:sp>
      <p:sp>
        <p:nvSpPr>
          <p:cNvPr id="102405" name="Text Box 5"/>
          <p:cNvSpPr txBox="1">
            <a:spLocks noChangeArrowheads="1"/>
          </p:cNvSpPr>
          <p:nvPr/>
        </p:nvSpPr>
        <p:spPr bwMode="auto">
          <a:xfrm>
            <a:off x="8243888" y="76200"/>
            <a:ext cx="852487"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en-US" b="1">
                <a:latin typeface="Arial" charset="0"/>
                <a:cs typeface="Arial" charset="0"/>
              </a:rPr>
              <a:t>115a</a:t>
            </a:r>
          </a:p>
        </p:txBody>
      </p:sp>
      <p:sp>
        <p:nvSpPr>
          <p:cNvPr id="102406" name="TextBox 1"/>
          <p:cNvSpPr txBox="1">
            <a:spLocks noChangeArrowheads="1"/>
          </p:cNvSpPr>
          <p:nvPr/>
        </p:nvSpPr>
        <p:spPr bwMode="auto">
          <a:xfrm>
            <a:off x="250825" y="5300663"/>
            <a:ext cx="1800225" cy="101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en-US" sz="2000"/>
              <a:t>Attitude towards life is in white</a:t>
            </a:r>
          </a:p>
        </p:txBody>
      </p:sp>
      <p:sp>
        <p:nvSpPr>
          <p:cNvPr id="10" name="TextBox 9"/>
          <p:cNvSpPr txBox="1"/>
          <p:nvPr/>
        </p:nvSpPr>
        <p:spPr>
          <a:xfrm>
            <a:off x="6372225" y="6083300"/>
            <a:ext cx="2520950" cy="523875"/>
          </a:xfrm>
          <a:prstGeom prst="rect">
            <a:avLst/>
          </a:prstGeom>
          <a:noFill/>
        </p:spPr>
        <p:txBody>
          <a:bodyPr>
            <a:spAutoFit/>
          </a:bodyPr>
          <a:lstStyle>
            <a:lvl1pPr>
              <a:defRPr>
                <a:solidFill>
                  <a:schemeClr val="tx1"/>
                </a:solidFill>
                <a:latin typeface="Verdana" charset="0"/>
                <a:ea typeface="ＭＳ Ｐゴシック" charset="0"/>
                <a:cs typeface="ＭＳ Ｐゴシック" charset="0"/>
              </a:defRPr>
            </a:lvl1pPr>
            <a:lvl2pPr marL="742950" indent="-285750">
              <a:defRPr>
                <a:solidFill>
                  <a:schemeClr val="tx1"/>
                </a:solidFill>
                <a:latin typeface="Verdana" charset="0"/>
                <a:ea typeface="ＭＳ Ｐゴシック" charset="0"/>
              </a:defRPr>
            </a:lvl2pPr>
            <a:lvl3pPr marL="1143000" indent="-228600">
              <a:defRPr>
                <a:solidFill>
                  <a:schemeClr val="tx1"/>
                </a:solidFill>
                <a:latin typeface="Verdana" charset="0"/>
                <a:ea typeface="ＭＳ Ｐゴシック" charset="0"/>
              </a:defRPr>
            </a:lvl3pPr>
            <a:lvl4pPr marL="1600200" indent="-228600">
              <a:defRPr>
                <a:solidFill>
                  <a:schemeClr val="tx1"/>
                </a:solidFill>
                <a:latin typeface="Verdana" charset="0"/>
                <a:ea typeface="ＭＳ Ｐゴシック" charset="0"/>
              </a:defRPr>
            </a:lvl4pPr>
            <a:lvl5pPr marL="2057400" indent="-228600">
              <a:defRPr>
                <a:solidFill>
                  <a:schemeClr val="tx1"/>
                </a:solidFill>
                <a:latin typeface="Verdana" charset="0"/>
                <a:ea typeface="ＭＳ Ｐゴシック" charset="0"/>
              </a:defRPr>
            </a:lvl5pPr>
            <a:lvl6pPr marL="2514600" indent="-228600" eaLnBrk="0" fontAlgn="base" hangingPunct="0">
              <a:spcBef>
                <a:spcPct val="0"/>
              </a:spcBef>
              <a:spcAft>
                <a:spcPct val="0"/>
              </a:spcAft>
              <a:defRPr>
                <a:solidFill>
                  <a:schemeClr val="tx1"/>
                </a:solidFill>
                <a:latin typeface="Verdana" charset="0"/>
                <a:ea typeface="ＭＳ Ｐゴシック" charset="0"/>
              </a:defRPr>
            </a:lvl6pPr>
            <a:lvl7pPr marL="2971800" indent="-228600" eaLnBrk="0" fontAlgn="base" hangingPunct="0">
              <a:spcBef>
                <a:spcPct val="0"/>
              </a:spcBef>
              <a:spcAft>
                <a:spcPct val="0"/>
              </a:spcAft>
              <a:defRPr>
                <a:solidFill>
                  <a:schemeClr val="tx1"/>
                </a:solidFill>
                <a:latin typeface="Verdana" charset="0"/>
                <a:ea typeface="ＭＳ Ｐゴシック" charset="0"/>
              </a:defRPr>
            </a:lvl7pPr>
            <a:lvl8pPr marL="3429000" indent="-228600" eaLnBrk="0" fontAlgn="base" hangingPunct="0">
              <a:spcBef>
                <a:spcPct val="0"/>
              </a:spcBef>
              <a:spcAft>
                <a:spcPct val="0"/>
              </a:spcAft>
              <a:defRPr>
                <a:solidFill>
                  <a:schemeClr val="tx1"/>
                </a:solidFill>
                <a:latin typeface="Verdana" charset="0"/>
                <a:ea typeface="ＭＳ Ｐゴシック" charset="0"/>
              </a:defRPr>
            </a:lvl8pPr>
            <a:lvl9pPr marL="3886200" indent="-228600" eaLnBrk="0" fontAlgn="base" hangingPunct="0">
              <a:spcBef>
                <a:spcPct val="0"/>
              </a:spcBef>
              <a:spcAft>
                <a:spcPct val="0"/>
              </a:spcAft>
              <a:defRPr>
                <a:solidFill>
                  <a:schemeClr val="tx1"/>
                </a:solidFill>
                <a:latin typeface="Verdana" charset="0"/>
                <a:ea typeface="ＭＳ Ｐゴシック" charset="0"/>
              </a:defRPr>
            </a:lvl9pPr>
          </a:lstStyle>
          <a:p>
            <a:pPr>
              <a:defRPr/>
            </a:pPr>
            <a:r>
              <a:rPr lang="en-US" sz="2800" i="1" dirty="0">
                <a:solidFill>
                  <a:schemeClr val="accent6">
                    <a:lumMod val="60000"/>
                    <a:lumOff val="40000"/>
                  </a:schemeClr>
                </a:solidFill>
                <a:latin typeface="A_Bernhard" charset="0"/>
                <a:ea typeface="MS Mincho" charset="0"/>
                <a:cs typeface="MS Mincho" charset="0"/>
              </a:rPr>
              <a:t>Samaritans</a:t>
            </a:r>
          </a:p>
        </p:txBody>
      </p:sp>
      <p:sp>
        <p:nvSpPr>
          <p:cNvPr id="102408" name="TextBox 1"/>
          <p:cNvSpPr txBox="1">
            <a:spLocks noChangeArrowheads="1"/>
          </p:cNvSpPr>
          <p:nvPr/>
        </p:nvSpPr>
        <p:spPr bwMode="auto">
          <a:xfrm>
            <a:off x="3203575" y="604838"/>
            <a:ext cx="2160588"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ctr"/>
            <a:r>
              <a:rPr lang="en-US" b="1" dirty="0">
                <a:solidFill>
                  <a:srgbClr val="FFC000"/>
                </a:solidFill>
              </a:rPr>
              <a:t>Pharisees</a:t>
            </a:r>
          </a:p>
        </p:txBody>
      </p:sp>
      <p:sp>
        <p:nvSpPr>
          <p:cNvPr id="102409" name="TextBox 1"/>
          <p:cNvSpPr txBox="1">
            <a:spLocks noChangeArrowheads="1"/>
          </p:cNvSpPr>
          <p:nvPr/>
        </p:nvSpPr>
        <p:spPr bwMode="auto">
          <a:xfrm>
            <a:off x="1150938" y="3575050"/>
            <a:ext cx="2160587"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en-US" sz="1800" i="1"/>
              <a:t>Revolt</a:t>
            </a:r>
          </a:p>
        </p:txBody>
      </p:sp>
      <p:sp>
        <p:nvSpPr>
          <p:cNvPr id="102410" name="TextBox 1"/>
          <p:cNvSpPr txBox="1">
            <a:spLocks noChangeArrowheads="1"/>
          </p:cNvSpPr>
          <p:nvPr/>
        </p:nvSpPr>
        <p:spPr bwMode="auto">
          <a:xfrm>
            <a:off x="6275388" y="2981325"/>
            <a:ext cx="2328862"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en-US" b="1">
                <a:solidFill>
                  <a:srgbClr val="FFC000"/>
                </a:solidFill>
              </a:rPr>
              <a:t>Sadducees</a:t>
            </a:r>
          </a:p>
        </p:txBody>
      </p:sp>
      <p:sp>
        <p:nvSpPr>
          <p:cNvPr id="102411" name="TextBox 1"/>
          <p:cNvSpPr txBox="1">
            <a:spLocks noChangeArrowheads="1"/>
          </p:cNvSpPr>
          <p:nvPr/>
        </p:nvSpPr>
        <p:spPr bwMode="auto">
          <a:xfrm>
            <a:off x="6203950" y="3575050"/>
            <a:ext cx="2159000"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en-US" sz="1800" i="1"/>
              <a:t>Resignation</a:t>
            </a:r>
          </a:p>
        </p:txBody>
      </p:sp>
      <p:sp>
        <p:nvSpPr>
          <p:cNvPr id="102412" name="TextBox 1"/>
          <p:cNvSpPr txBox="1">
            <a:spLocks noChangeArrowheads="1"/>
          </p:cNvSpPr>
          <p:nvPr/>
        </p:nvSpPr>
        <p:spPr bwMode="auto">
          <a:xfrm>
            <a:off x="4498975" y="1028700"/>
            <a:ext cx="2160588"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en-US" sz="1800" i="1"/>
              <a:t>Integration</a:t>
            </a:r>
          </a:p>
        </p:txBody>
      </p:sp>
      <p:sp>
        <p:nvSpPr>
          <p:cNvPr id="102413" name="TextBox 1"/>
          <p:cNvSpPr txBox="1">
            <a:spLocks noChangeArrowheads="1"/>
          </p:cNvSpPr>
          <p:nvPr/>
        </p:nvSpPr>
        <p:spPr bwMode="auto">
          <a:xfrm rot="5400000">
            <a:off x="3260725" y="2795588"/>
            <a:ext cx="21590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en-US" sz="2000" b="1">
                <a:solidFill>
                  <a:srgbClr val="000090"/>
                </a:solidFill>
              </a:rPr>
              <a:t>Religion</a:t>
            </a:r>
          </a:p>
        </p:txBody>
      </p:sp>
      <p:sp>
        <p:nvSpPr>
          <p:cNvPr id="102414" name="TextBox 1"/>
          <p:cNvSpPr txBox="1">
            <a:spLocks noChangeArrowheads="1"/>
          </p:cNvSpPr>
          <p:nvPr/>
        </p:nvSpPr>
        <p:spPr bwMode="auto">
          <a:xfrm>
            <a:off x="4579938" y="3028950"/>
            <a:ext cx="143192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en-US" sz="2000" b="1">
                <a:solidFill>
                  <a:srgbClr val="000090"/>
                </a:solidFill>
              </a:rPr>
              <a:t>Politics</a:t>
            </a:r>
          </a:p>
        </p:txBody>
      </p:sp>
      <p:sp>
        <p:nvSpPr>
          <p:cNvPr id="102415" name="TextBox 1"/>
          <p:cNvSpPr txBox="1">
            <a:spLocks noChangeArrowheads="1"/>
          </p:cNvSpPr>
          <p:nvPr/>
        </p:nvSpPr>
        <p:spPr bwMode="auto">
          <a:xfrm>
            <a:off x="4498975" y="5183188"/>
            <a:ext cx="2160588"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en-US" sz="1800" i="1"/>
              <a:t>Isolation</a:t>
            </a:r>
          </a:p>
        </p:txBody>
      </p:sp>
      <p:sp>
        <p:nvSpPr>
          <p:cNvPr id="102416" name="TextBox 1"/>
          <p:cNvSpPr txBox="1">
            <a:spLocks noChangeArrowheads="1"/>
          </p:cNvSpPr>
          <p:nvPr/>
        </p:nvSpPr>
        <p:spPr bwMode="auto">
          <a:xfrm>
            <a:off x="3203575" y="5584825"/>
            <a:ext cx="2160588"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ctr"/>
            <a:r>
              <a:rPr lang="en-US" b="1">
                <a:solidFill>
                  <a:srgbClr val="FFC000"/>
                </a:solidFill>
              </a:rPr>
              <a:t>Essenes</a:t>
            </a:r>
          </a:p>
        </p:txBody>
      </p:sp>
      <p:sp>
        <p:nvSpPr>
          <p:cNvPr id="102417" name="TextBox 1"/>
          <p:cNvSpPr txBox="1">
            <a:spLocks noChangeArrowheads="1"/>
          </p:cNvSpPr>
          <p:nvPr/>
        </p:nvSpPr>
        <p:spPr bwMode="auto">
          <a:xfrm rot="-5400000">
            <a:off x="-573881" y="2982119"/>
            <a:ext cx="2160587"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ctr"/>
            <a:r>
              <a:rPr lang="en-US" b="1">
                <a:solidFill>
                  <a:srgbClr val="FFC000"/>
                </a:solidFill>
              </a:rPr>
              <a:t>Sicarii</a:t>
            </a:r>
          </a:p>
        </p:txBody>
      </p:sp>
      <p:sp>
        <p:nvSpPr>
          <p:cNvPr id="102418" name="TextBox 1"/>
          <p:cNvSpPr txBox="1">
            <a:spLocks noChangeArrowheads="1"/>
          </p:cNvSpPr>
          <p:nvPr/>
        </p:nvSpPr>
        <p:spPr bwMode="auto">
          <a:xfrm>
            <a:off x="755650" y="2981325"/>
            <a:ext cx="180022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en-US" b="1">
                <a:solidFill>
                  <a:srgbClr val="FFC000"/>
                </a:solidFill>
              </a:rPr>
              <a:t>Zealots</a:t>
            </a:r>
          </a:p>
        </p:txBody>
      </p:sp>
      <p:sp>
        <p:nvSpPr>
          <p:cNvPr id="102419" name="TextBox 1"/>
          <p:cNvSpPr txBox="1">
            <a:spLocks noChangeArrowheads="1"/>
          </p:cNvSpPr>
          <p:nvPr/>
        </p:nvSpPr>
        <p:spPr bwMode="auto">
          <a:xfrm rot="-5400000">
            <a:off x="7676357" y="2982119"/>
            <a:ext cx="2160587"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ctr"/>
            <a:r>
              <a:rPr lang="en-US" b="1">
                <a:solidFill>
                  <a:srgbClr val="FFC000"/>
                </a:solidFill>
              </a:rPr>
              <a:t>Herodians</a:t>
            </a:r>
          </a:p>
        </p:txBody>
      </p:sp>
      <p:sp>
        <p:nvSpPr>
          <p:cNvPr id="24" name="Oval 6"/>
          <p:cNvSpPr>
            <a:spLocks noChangeArrowheads="1"/>
          </p:cNvSpPr>
          <p:nvPr/>
        </p:nvSpPr>
        <p:spPr bwMode="auto">
          <a:xfrm>
            <a:off x="5715000" y="5410200"/>
            <a:ext cx="3429000" cy="1447800"/>
          </a:xfrm>
          <a:prstGeom prst="ellipse">
            <a:avLst/>
          </a:prstGeom>
          <a:noFill/>
          <a:ln w="57150">
            <a:solidFill>
              <a:srgbClr val="FFFF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5" name="Oval 7"/>
          <p:cNvSpPr>
            <a:spLocks noChangeArrowheads="1"/>
          </p:cNvSpPr>
          <p:nvPr/>
        </p:nvSpPr>
        <p:spPr bwMode="auto">
          <a:xfrm>
            <a:off x="0" y="2286000"/>
            <a:ext cx="9144000" cy="1905000"/>
          </a:xfrm>
          <a:prstGeom prst="ellipse">
            <a:avLst/>
          </a:prstGeom>
          <a:noFill/>
          <a:ln w="57150">
            <a:solidFill>
              <a:srgbClr val="FFFF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6" name="Oval 9"/>
          <p:cNvSpPr>
            <a:spLocks noChangeArrowheads="1"/>
          </p:cNvSpPr>
          <p:nvPr/>
        </p:nvSpPr>
        <p:spPr bwMode="auto">
          <a:xfrm rot="5400000">
            <a:off x="1028700" y="1714500"/>
            <a:ext cx="6858000" cy="3429000"/>
          </a:xfrm>
          <a:prstGeom prst="ellipse">
            <a:avLst/>
          </a:prstGeom>
          <a:noFill/>
          <a:ln w="57150">
            <a:solidFill>
              <a:srgbClr val="FFFF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770" decel="100000"/>
                                        <p:tgtEl>
                                          <p:spTgt spid="24"/>
                                        </p:tgtEl>
                                      </p:cBhvr>
                                    </p:animEffect>
                                    <p:animScale>
                                      <p:cBhvr>
                                        <p:cTn id="8" dur="770" decel="100000"/>
                                        <p:tgtEl>
                                          <p:spTgt spid="24"/>
                                        </p:tgtEl>
                                      </p:cBhvr>
                                      <p:from x="10000" y="10000"/>
                                      <p:to x="200000" y="450000"/>
                                    </p:animScale>
                                    <p:animScale>
                                      <p:cBhvr>
                                        <p:cTn id="9" dur="1230" accel="100000" fill="hold">
                                          <p:stCondLst>
                                            <p:cond delay="770"/>
                                          </p:stCondLst>
                                        </p:cTn>
                                        <p:tgtEl>
                                          <p:spTgt spid="24"/>
                                        </p:tgtEl>
                                      </p:cBhvr>
                                      <p:from x="200000" y="450000"/>
                                      <p:to x="100000" y="100000"/>
                                    </p:animScale>
                                    <p:set>
                                      <p:cBhvr>
                                        <p:cTn id="10" dur="770" fill="hold"/>
                                        <p:tgtEl>
                                          <p:spTgt spid="24"/>
                                        </p:tgtEl>
                                        <p:attrNameLst>
                                          <p:attrName>ppt_x</p:attrName>
                                        </p:attrNameLst>
                                      </p:cBhvr>
                                      <p:to>
                                        <p:strVal val="(0.5)"/>
                                      </p:to>
                                    </p:set>
                                    <p:anim from="(0.5)" to="(#ppt_x)" calcmode="lin" valueType="num">
                                      <p:cBhvr>
                                        <p:cTn id="11" dur="1230" accel="100000" fill="hold">
                                          <p:stCondLst>
                                            <p:cond delay="770"/>
                                          </p:stCondLst>
                                        </p:cTn>
                                        <p:tgtEl>
                                          <p:spTgt spid="24"/>
                                        </p:tgtEl>
                                        <p:attrNameLst>
                                          <p:attrName>ppt_x</p:attrName>
                                        </p:attrNameLst>
                                      </p:cBhvr>
                                    </p:anim>
                                    <p:set>
                                      <p:cBhvr>
                                        <p:cTn id="12" dur="770" fill="hold"/>
                                        <p:tgtEl>
                                          <p:spTgt spid="24"/>
                                        </p:tgtEl>
                                        <p:attrNameLst>
                                          <p:attrName>ppt_y</p:attrName>
                                        </p:attrNameLst>
                                      </p:cBhvr>
                                      <p:to>
                                        <p:strVal val="(#ppt_y+0.4)"/>
                                      </p:to>
                                    </p:set>
                                    <p:anim from="(#ppt_y+0.4)" to="(#ppt_y)" calcmode="lin" valueType="num">
                                      <p:cBhvr>
                                        <p:cTn id="13" dur="1230" accel="100000" fill="hold">
                                          <p:stCondLst>
                                            <p:cond delay="770"/>
                                          </p:stCondLst>
                                        </p:cTn>
                                        <p:tgtEl>
                                          <p:spTgt spid="24"/>
                                        </p:tgtEl>
                                        <p:attrNameLst>
                                          <p:attrName>ppt_y</p:attrName>
                                        </p:attrNameLst>
                                      </p:cBhvr>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51" presetClass="entr" presetSubtype="0" fill="hold" grpId="0" nodeType="click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fade">
                                      <p:cBhvr>
                                        <p:cTn id="18" dur="770" decel="100000"/>
                                        <p:tgtEl>
                                          <p:spTgt spid="26"/>
                                        </p:tgtEl>
                                      </p:cBhvr>
                                    </p:animEffect>
                                    <p:animScale>
                                      <p:cBhvr>
                                        <p:cTn id="19" dur="770" decel="100000"/>
                                        <p:tgtEl>
                                          <p:spTgt spid="26"/>
                                        </p:tgtEl>
                                      </p:cBhvr>
                                      <p:from x="10000" y="10000"/>
                                      <p:to x="200000" y="450000"/>
                                    </p:animScale>
                                    <p:animScale>
                                      <p:cBhvr>
                                        <p:cTn id="20" dur="1230" accel="100000" fill="hold">
                                          <p:stCondLst>
                                            <p:cond delay="770"/>
                                          </p:stCondLst>
                                        </p:cTn>
                                        <p:tgtEl>
                                          <p:spTgt spid="26"/>
                                        </p:tgtEl>
                                      </p:cBhvr>
                                      <p:from x="200000" y="450000"/>
                                      <p:to x="100000" y="100000"/>
                                    </p:animScale>
                                    <p:set>
                                      <p:cBhvr>
                                        <p:cTn id="21" dur="770" fill="hold"/>
                                        <p:tgtEl>
                                          <p:spTgt spid="26"/>
                                        </p:tgtEl>
                                        <p:attrNameLst>
                                          <p:attrName>ppt_x</p:attrName>
                                        </p:attrNameLst>
                                      </p:cBhvr>
                                      <p:to>
                                        <p:strVal val="(0.5)"/>
                                      </p:to>
                                    </p:set>
                                    <p:anim from="(0.5)" to="(#ppt_x)" calcmode="lin" valueType="num">
                                      <p:cBhvr>
                                        <p:cTn id="22" dur="1230" accel="100000" fill="hold">
                                          <p:stCondLst>
                                            <p:cond delay="770"/>
                                          </p:stCondLst>
                                        </p:cTn>
                                        <p:tgtEl>
                                          <p:spTgt spid="26"/>
                                        </p:tgtEl>
                                        <p:attrNameLst>
                                          <p:attrName>ppt_x</p:attrName>
                                        </p:attrNameLst>
                                      </p:cBhvr>
                                    </p:anim>
                                    <p:set>
                                      <p:cBhvr>
                                        <p:cTn id="23" dur="770" fill="hold"/>
                                        <p:tgtEl>
                                          <p:spTgt spid="26"/>
                                        </p:tgtEl>
                                        <p:attrNameLst>
                                          <p:attrName>ppt_y</p:attrName>
                                        </p:attrNameLst>
                                      </p:cBhvr>
                                      <p:to>
                                        <p:strVal val="(#ppt_y+0.4)"/>
                                      </p:to>
                                    </p:set>
                                    <p:anim from="(#ppt_y+0.4)" to="(#ppt_y)" calcmode="lin" valueType="num">
                                      <p:cBhvr>
                                        <p:cTn id="24" dur="1230" accel="100000" fill="hold">
                                          <p:stCondLst>
                                            <p:cond delay="770"/>
                                          </p:stCondLst>
                                        </p:cTn>
                                        <p:tgtEl>
                                          <p:spTgt spid="26"/>
                                        </p:tgtEl>
                                        <p:attrNameLst>
                                          <p:attrName>ppt_y</p:attrName>
                                        </p:attrNameLst>
                                      </p:cBhvr>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51"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770" decel="100000"/>
                                        <p:tgtEl>
                                          <p:spTgt spid="25"/>
                                        </p:tgtEl>
                                      </p:cBhvr>
                                    </p:animEffect>
                                    <p:animScale>
                                      <p:cBhvr>
                                        <p:cTn id="30" dur="770" decel="100000"/>
                                        <p:tgtEl>
                                          <p:spTgt spid="25"/>
                                        </p:tgtEl>
                                      </p:cBhvr>
                                      <p:from x="10000" y="10000"/>
                                      <p:to x="200000" y="450000"/>
                                    </p:animScale>
                                    <p:animScale>
                                      <p:cBhvr>
                                        <p:cTn id="31" dur="1230" accel="100000" fill="hold">
                                          <p:stCondLst>
                                            <p:cond delay="770"/>
                                          </p:stCondLst>
                                        </p:cTn>
                                        <p:tgtEl>
                                          <p:spTgt spid="25"/>
                                        </p:tgtEl>
                                      </p:cBhvr>
                                      <p:from x="200000" y="450000"/>
                                      <p:to x="100000" y="100000"/>
                                    </p:animScale>
                                    <p:set>
                                      <p:cBhvr>
                                        <p:cTn id="32" dur="770" fill="hold"/>
                                        <p:tgtEl>
                                          <p:spTgt spid="25"/>
                                        </p:tgtEl>
                                        <p:attrNameLst>
                                          <p:attrName>ppt_x</p:attrName>
                                        </p:attrNameLst>
                                      </p:cBhvr>
                                      <p:to>
                                        <p:strVal val="(0.5)"/>
                                      </p:to>
                                    </p:set>
                                    <p:anim from="(0.5)" to="(#ppt_x)" calcmode="lin" valueType="num">
                                      <p:cBhvr>
                                        <p:cTn id="33" dur="1230" accel="100000" fill="hold">
                                          <p:stCondLst>
                                            <p:cond delay="770"/>
                                          </p:stCondLst>
                                        </p:cTn>
                                        <p:tgtEl>
                                          <p:spTgt spid="25"/>
                                        </p:tgtEl>
                                        <p:attrNameLst>
                                          <p:attrName>ppt_x</p:attrName>
                                        </p:attrNameLst>
                                      </p:cBhvr>
                                    </p:anim>
                                    <p:set>
                                      <p:cBhvr>
                                        <p:cTn id="34" dur="770" fill="hold"/>
                                        <p:tgtEl>
                                          <p:spTgt spid="25"/>
                                        </p:tgtEl>
                                        <p:attrNameLst>
                                          <p:attrName>ppt_y</p:attrName>
                                        </p:attrNameLst>
                                      </p:cBhvr>
                                      <p:to>
                                        <p:strVal val="(#ppt_y+0.4)"/>
                                      </p:to>
                                    </p:set>
                                    <p:anim from="(#ppt_y+0.4)" to="(#ppt_y)" calcmode="lin" valueType="num">
                                      <p:cBhvr>
                                        <p:cTn id="35" dur="1230" accel="100000" fill="hold">
                                          <p:stCondLst>
                                            <p:cond delay="770"/>
                                          </p:stCondLst>
                                        </p:cTn>
                                        <p:tgtEl>
                                          <p:spTgt spid="25"/>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0" y="0"/>
            <a:ext cx="9144000" cy="6858000"/>
          </a:xfrm>
          <a:prstGeom prst="rect">
            <a:avLst/>
          </a:prstGeom>
          <a:gradFill flip="none" rotWithShape="1">
            <a:gsLst>
              <a:gs pos="0">
                <a:schemeClr val="bg2">
                  <a:lumMod val="75000"/>
                </a:schemeClr>
              </a:gs>
              <a:gs pos="100000">
                <a:srgbClr val="000000"/>
              </a:gs>
            </a:gsLst>
            <a:path path="rect">
              <a:fillToRect l="50000" t="50000" r="50000" b="50000"/>
            </a:path>
            <a:tileRect/>
          </a:gradFill>
          <a:ln w="9525" cap="flat" cmpd="sng" algn="ctr">
            <a:solidFill>
              <a:schemeClr val="tx1"/>
            </a:solidFill>
            <a:prstDash val="solid"/>
            <a:round/>
            <a:headEnd type="none" w="med" len="med"/>
            <a:tailEnd type="none" w="med" len="med"/>
          </a:ln>
          <a:effectLst/>
        </p:spPr>
        <p:txBody>
          <a:bodyPr/>
          <a:lstStyle/>
          <a:p>
            <a:pPr>
              <a:defRPr/>
            </a:pPr>
            <a:endParaRPr lang="en-US">
              <a:latin typeface="Verdana" pitchFamily="-105" charset="0"/>
            </a:endParaRPr>
          </a:p>
        </p:txBody>
      </p:sp>
      <p:sp>
        <p:nvSpPr>
          <p:cNvPr id="104450" name="Left-Right Arrow 22"/>
          <p:cNvSpPr>
            <a:spLocks noChangeArrowheads="1"/>
          </p:cNvSpPr>
          <p:nvPr/>
        </p:nvSpPr>
        <p:spPr bwMode="auto">
          <a:xfrm rot="-5400000">
            <a:off x="2196306" y="2888457"/>
            <a:ext cx="4175125" cy="1081088"/>
          </a:xfrm>
          <a:prstGeom prst="leftRightArrow">
            <a:avLst>
              <a:gd name="adj1" fmla="val 50000"/>
              <a:gd name="adj2" fmla="val 49937"/>
            </a:avLst>
          </a:prstGeom>
          <a:gradFill rotWithShape="1">
            <a:gsLst>
              <a:gs pos="0">
                <a:srgbClr val="EEA051"/>
              </a:gs>
              <a:gs pos="100000">
                <a:srgbClr val="FFFFFF"/>
              </a:gs>
            </a:gsLst>
            <a:path path="rect">
              <a:fillToRect l="50000" t="50000" r="50000" b="50000"/>
            </a:path>
          </a:gradFill>
          <a:ln w="9525">
            <a:solidFill>
              <a:schemeClr val="tx1"/>
            </a:solidFill>
            <a:round/>
            <a:headEnd/>
            <a:tailEnd/>
          </a:ln>
        </p:spPr>
        <p:txBody>
          <a:bodyPr/>
          <a:lstStyle/>
          <a:p>
            <a:endParaRPr lang="en-US"/>
          </a:p>
        </p:txBody>
      </p:sp>
      <p:sp>
        <p:nvSpPr>
          <p:cNvPr id="104451" name="Left-Right Arrow 1"/>
          <p:cNvSpPr>
            <a:spLocks noChangeArrowheads="1"/>
          </p:cNvSpPr>
          <p:nvPr/>
        </p:nvSpPr>
        <p:spPr bwMode="auto">
          <a:xfrm>
            <a:off x="2195513" y="2673350"/>
            <a:ext cx="4176712" cy="1079500"/>
          </a:xfrm>
          <a:prstGeom prst="leftRightArrow">
            <a:avLst>
              <a:gd name="adj1" fmla="val 50000"/>
              <a:gd name="adj2" fmla="val 50030"/>
            </a:avLst>
          </a:prstGeom>
          <a:gradFill rotWithShape="1">
            <a:gsLst>
              <a:gs pos="0">
                <a:srgbClr val="EEA051"/>
              </a:gs>
              <a:gs pos="100000">
                <a:srgbClr val="FFFFFF"/>
              </a:gs>
            </a:gsLst>
            <a:path path="rect">
              <a:fillToRect l="50000" t="50000" r="50000" b="50000"/>
            </a:path>
          </a:gradFill>
          <a:ln w="9525">
            <a:solidFill>
              <a:schemeClr val="tx1"/>
            </a:solidFill>
            <a:round/>
            <a:headEnd/>
            <a:tailEnd/>
          </a:ln>
        </p:spPr>
        <p:txBody>
          <a:bodyPr/>
          <a:lstStyle/>
          <a:p>
            <a:endParaRPr lang="en-US"/>
          </a:p>
        </p:txBody>
      </p:sp>
      <p:sp>
        <p:nvSpPr>
          <p:cNvPr id="104452" name="Rectangle 2"/>
          <p:cNvSpPr>
            <a:spLocks noGrp="1" noChangeArrowheads="1"/>
          </p:cNvSpPr>
          <p:nvPr>
            <p:ph type="title"/>
          </p:nvPr>
        </p:nvSpPr>
        <p:spPr>
          <a:xfrm>
            <a:off x="0" y="30163"/>
            <a:ext cx="2386013" cy="2216150"/>
          </a:xfrm>
          <a:noFill/>
          <a:extLst>
            <a:ext uri="{909E8E84-426E-40dd-AFC4-6F175D3DCCD1}">
              <a14:hiddenFill xmlns:a14="http://schemas.microsoft.com/office/drawing/2010/main" xmlns="">
                <a:solidFill>
                  <a:srgbClr val="000000"/>
                </a:solidFill>
              </a14:hiddenFill>
            </a:ext>
          </a:extLst>
        </p:spPr>
        <p:txBody>
          <a:bodyPr/>
          <a:lstStyle/>
          <a:p>
            <a:pPr eaLnBrk="1" hangingPunct="1"/>
            <a:r>
              <a:rPr lang="en-US" i="1">
                <a:latin typeface="Arial" charset="0"/>
                <a:ea typeface="ＭＳ Ｐゴシック" charset="0"/>
                <a:cs typeface="ＭＳ Ｐゴシック" charset="0"/>
              </a:rPr>
              <a:t>The Jewish Sects</a:t>
            </a:r>
          </a:p>
        </p:txBody>
      </p:sp>
      <p:sp>
        <p:nvSpPr>
          <p:cNvPr id="104453" name="TextBox 1"/>
          <p:cNvSpPr txBox="1">
            <a:spLocks noChangeArrowheads="1"/>
          </p:cNvSpPr>
          <p:nvPr/>
        </p:nvSpPr>
        <p:spPr bwMode="auto">
          <a:xfrm>
            <a:off x="250825" y="5300663"/>
            <a:ext cx="1800225" cy="101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en-US" sz="2000"/>
              <a:t>Attitude towards life is in white</a:t>
            </a:r>
          </a:p>
        </p:txBody>
      </p:sp>
      <p:sp>
        <p:nvSpPr>
          <p:cNvPr id="10" name="TextBox 9"/>
          <p:cNvSpPr txBox="1"/>
          <p:nvPr/>
        </p:nvSpPr>
        <p:spPr>
          <a:xfrm>
            <a:off x="6372225" y="6083300"/>
            <a:ext cx="2520950" cy="523875"/>
          </a:xfrm>
          <a:prstGeom prst="rect">
            <a:avLst/>
          </a:prstGeom>
          <a:noFill/>
        </p:spPr>
        <p:txBody>
          <a:bodyPr>
            <a:spAutoFit/>
          </a:bodyPr>
          <a:lstStyle>
            <a:lvl1pPr>
              <a:defRPr>
                <a:solidFill>
                  <a:schemeClr val="tx1"/>
                </a:solidFill>
                <a:latin typeface="Verdana" charset="0"/>
                <a:ea typeface="ＭＳ Ｐゴシック" charset="0"/>
                <a:cs typeface="ＭＳ Ｐゴシック" charset="0"/>
              </a:defRPr>
            </a:lvl1pPr>
            <a:lvl2pPr marL="742950" indent="-285750">
              <a:defRPr>
                <a:solidFill>
                  <a:schemeClr val="tx1"/>
                </a:solidFill>
                <a:latin typeface="Verdana" charset="0"/>
                <a:ea typeface="ＭＳ Ｐゴシック" charset="0"/>
              </a:defRPr>
            </a:lvl2pPr>
            <a:lvl3pPr marL="1143000" indent="-228600">
              <a:defRPr>
                <a:solidFill>
                  <a:schemeClr val="tx1"/>
                </a:solidFill>
                <a:latin typeface="Verdana" charset="0"/>
                <a:ea typeface="ＭＳ Ｐゴシック" charset="0"/>
              </a:defRPr>
            </a:lvl3pPr>
            <a:lvl4pPr marL="1600200" indent="-228600">
              <a:defRPr>
                <a:solidFill>
                  <a:schemeClr val="tx1"/>
                </a:solidFill>
                <a:latin typeface="Verdana" charset="0"/>
                <a:ea typeface="ＭＳ Ｐゴシック" charset="0"/>
              </a:defRPr>
            </a:lvl4pPr>
            <a:lvl5pPr marL="2057400" indent="-228600">
              <a:defRPr>
                <a:solidFill>
                  <a:schemeClr val="tx1"/>
                </a:solidFill>
                <a:latin typeface="Verdana" charset="0"/>
                <a:ea typeface="ＭＳ Ｐゴシック" charset="0"/>
              </a:defRPr>
            </a:lvl5pPr>
            <a:lvl6pPr marL="2514600" indent="-228600" eaLnBrk="0" fontAlgn="base" hangingPunct="0">
              <a:spcBef>
                <a:spcPct val="0"/>
              </a:spcBef>
              <a:spcAft>
                <a:spcPct val="0"/>
              </a:spcAft>
              <a:defRPr>
                <a:solidFill>
                  <a:schemeClr val="tx1"/>
                </a:solidFill>
                <a:latin typeface="Verdana" charset="0"/>
                <a:ea typeface="ＭＳ Ｐゴシック" charset="0"/>
              </a:defRPr>
            </a:lvl6pPr>
            <a:lvl7pPr marL="2971800" indent="-228600" eaLnBrk="0" fontAlgn="base" hangingPunct="0">
              <a:spcBef>
                <a:spcPct val="0"/>
              </a:spcBef>
              <a:spcAft>
                <a:spcPct val="0"/>
              </a:spcAft>
              <a:defRPr>
                <a:solidFill>
                  <a:schemeClr val="tx1"/>
                </a:solidFill>
                <a:latin typeface="Verdana" charset="0"/>
                <a:ea typeface="ＭＳ Ｐゴシック" charset="0"/>
              </a:defRPr>
            </a:lvl7pPr>
            <a:lvl8pPr marL="3429000" indent="-228600" eaLnBrk="0" fontAlgn="base" hangingPunct="0">
              <a:spcBef>
                <a:spcPct val="0"/>
              </a:spcBef>
              <a:spcAft>
                <a:spcPct val="0"/>
              </a:spcAft>
              <a:defRPr>
                <a:solidFill>
                  <a:schemeClr val="tx1"/>
                </a:solidFill>
                <a:latin typeface="Verdana" charset="0"/>
                <a:ea typeface="ＭＳ Ｐゴシック" charset="0"/>
              </a:defRPr>
            </a:lvl8pPr>
            <a:lvl9pPr marL="3886200" indent="-228600" eaLnBrk="0" fontAlgn="base" hangingPunct="0">
              <a:spcBef>
                <a:spcPct val="0"/>
              </a:spcBef>
              <a:spcAft>
                <a:spcPct val="0"/>
              </a:spcAft>
              <a:defRPr>
                <a:solidFill>
                  <a:schemeClr val="tx1"/>
                </a:solidFill>
                <a:latin typeface="Verdana" charset="0"/>
                <a:ea typeface="ＭＳ Ｐゴシック" charset="0"/>
              </a:defRPr>
            </a:lvl9pPr>
          </a:lstStyle>
          <a:p>
            <a:pPr>
              <a:defRPr/>
            </a:pPr>
            <a:r>
              <a:rPr lang="en-US" sz="2800" i="1" dirty="0">
                <a:solidFill>
                  <a:schemeClr val="accent6">
                    <a:lumMod val="60000"/>
                    <a:lumOff val="40000"/>
                  </a:schemeClr>
                </a:solidFill>
                <a:latin typeface="A_Bernhard" charset="0"/>
                <a:ea typeface="MS Mincho" charset="0"/>
                <a:cs typeface="MS Mincho" charset="0"/>
              </a:rPr>
              <a:t>Samaritans</a:t>
            </a:r>
          </a:p>
        </p:txBody>
      </p:sp>
      <p:sp>
        <p:nvSpPr>
          <p:cNvPr id="104455" name="TextBox 1"/>
          <p:cNvSpPr txBox="1">
            <a:spLocks noChangeArrowheads="1"/>
          </p:cNvSpPr>
          <p:nvPr/>
        </p:nvSpPr>
        <p:spPr bwMode="auto">
          <a:xfrm>
            <a:off x="3203575" y="604838"/>
            <a:ext cx="2160588"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ctr"/>
            <a:r>
              <a:rPr lang="en-US" b="1">
                <a:solidFill>
                  <a:srgbClr val="FFC000"/>
                </a:solidFill>
              </a:rPr>
              <a:t>Pharisees</a:t>
            </a:r>
          </a:p>
        </p:txBody>
      </p:sp>
      <p:sp>
        <p:nvSpPr>
          <p:cNvPr id="104456" name="TextBox 1"/>
          <p:cNvSpPr txBox="1">
            <a:spLocks noChangeArrowheads="1"/>
          </p:cNvSpPr>
          <p:nvPr/>
        </p:nvSpPr>
        <p:spPr bwMode="auto">
          <a:xfrm>
            <a:off x="1150938" y="3575050"/>
            <a:ext cx="2160587"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en-US" sz="1800" i="1"/>
              <a:t>Revolt</a:t>
            </a:r>
          </a:p>
        </p:txBody>
      </p:sp>
      <p:sp>
        <p:nvSpPr>
          <p:cNvPr id="104457" name="TextBox 1"/>
          <p:cNvSpPr txBox="1">
            <a:spLocks noChangeArrowheads="1"/>
          </p:cNvSpPr>
          <p:nvPr/>
        </p:nvSpPr>
        <p:spPr bwMode="auto">
          <a:xfrm>
            <a:off x="6275388" y="2981325"/>
            <a:ext cx="2328862"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en-US" b="1">
                <a:solidFill>
                  <a:srgbClr val="FFC000"/>
                </a:solidFill>
              </a:rPr>
              <a:t>Sadducees</a:t>
            </a:r>
          </a:p>
        </p:txBody>
      </p:sp>
      <p:sp>
        <p:nvSpPr>
          <p:cNvPr id="104458" name="TextBox 1"/>
          <p:cNvSpPr txBox="1">
            <a:spLocks noChangeArrowheads="1"/>
          </p:cNvSpPr>
          <p:nvPr/>
        </p:nvSpPr>
        <p:spPr bwMode="auto">
          <a:xfrm>
            <a:off x="6203950" y="3575050"/>
            <a:ext cx="2159000"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en-US" sz="1800" i="1"/>
              <a:t>Resignation</a:t>
            </a:r>
          </a:p>
        </p:txBody>
      </p:sp>
      <p:sp>
        <p:nvSpPr>
          <p:cNvPr id="104459" name="TextBox 1"/>
          <p:cNvSpPr txBox="1">
            <a:spLocks noChangeArrowheads="1"/>
          </p:cNvSpPr>
          <p:nvPr/>
        </p:nvSpPr>
        <p:spPr bwMode="auto">
          <a:xfrm>
            <a:off x="4498975" y="1028700"/>
            <a:ext cx="2160588"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en-US" sz="1800" i="1"/>
              <a:t>Integration</a:t>
            </a:r>
          </a:p>
        </p:txBody>
      </p:sp>
      <p:sp>
        <p:nvSpPr>
          <p:cNvPr id="104460" name="TextBox 1"/>
          <p:cNvSpPr txBox="1">
            <a:spLocks noChangeArrowheads="1"/>
          </p:cNvSpPr>
          <p:nvPr/>
        </p:nvSpPr>
        <p:spPr bwMode="auto">
          <a:xfrm rot="5400000">
            <a:off x="3260725" y="2795588"/>
            <a:ext cx="21590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en-US" sz="2000" b="1">
                <a:solidFill>
                  <a:srgbClr val="000090"/>
                </a:solidFill>
              </a:rPr>
              <a:t>Religion</a:t>
            </a:r>
          </a:p>
        </p:txBody>
      </p:sp>
      <p:sp>
        <p:nvSpPr>
          <p:cNvPr id="104461" name="TextBox 1"/>
          <p:cNvSpPr txBox="1">
            <a:spLocks noChangeArrowheads="1"/>
          </p:cNvSpPr>
          <p:nvPr/>
        </p:nvSpPr>
        <p:spPr bwMode="auto">
          <a:xfrm>
            <a:off x="4579938" y="3028950"/>
            <a:ext cx="143192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en-US" sz="2000" b="1">
                <a:solidFill>
                  <a:srgbClr val="000090"/>
                </a:solidFill>
              </a:rPr>
              <a:t>Politics</a:t>
            </a:r>
          </a:p>
        </p:txBody>
      </p:sp>
      <p:sp>
        <p:nvSpPr>
          <p:cNvPr id="104462" name="TextBox 1"/>
          <p:cNvSpPr txBox="1">
            <a:spLocks noChangeArrowheads="1"/>
          </p:cNvSpPr>
          <p:nvPr/>
        </p:nvSpPr>
        <p:spPr bwMode="auto">
          <a:xfrm>
            <a:off x="4498975" y="5183188"/>
            <a:ext cx="2160588"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en-US" sz="1800" i="1"/>
              <a:t>Isolation</a:t>
            </a:r>
          </a:p>
        </p:txBody>
      </p:sp>
      <p:sp>
        <p:nvSpPr>
          <p:cNvPr id="104463" name="TextBox 1"/>
          <p:cNvSpPr txBox="1">
            <a:spLocks noChangeArrowheads="1"/>
          </p:cNvSpPr>
          <p:nvPr/>
        </p:nvSpPr>
        <p:spPr bwMode="auto">
          <a:xfrm>
            <a:off x="3203575" y="5584825"/>
            <a:ext cx="2160588"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ctr"/>
            <a:r>
              <a:rPr lang="en-US" b="1">
                <a:solidFill>
                  <a:srgbClr val="FFC000"/>
                </a:solidFill>
              </a:rPr>
              <a:t>Essenes</a:t>
            </a:r>
          </a:p>
        </p:txBody>
      </p:sp>
      <p:sp>
        <p:nvSpPr>
          <p:cNvPr id="104464" name="TextBox 1"/>
          <p:cNvSpPr txBox="1">
            <a:spLocks noChangeArrowheads="1"/>
          </p:cNvSpPr>
          <p:nvPr/>
        </p:nvSpPr>
        <p:spPr bwMode="auto">
          <a:xfrm rot="-5400000">
            <a:off x="-573881" y="2982119"/>
            <a:ext cx="2160587"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ctr"/>
            <a:r>
              <a:rPr lang="en-US" b="1">
                <a:solidFill>
                  <a:srgbClr val="FFC000"/>
                </a:solidFill>
              </a:rPr>
              <a:t>Sicarii</a:t>
            </a:r>
          </a:p>
        </p:txBody>
      </p:sp>
      <p:sp>
        <p:nvSpPr>
          <p:cNvPr id="104465" name="TextBox 1"/>
          <p:cNvSpPr txBox="1">
            <a:spLocks noChangeArrowheads="1"/>
          </p:cNvSpPr>
          <p:nvPr/>
        </p:nvSpPr>
        <p:spPr bwMode="auto">
          <a:xfrm>
            <a:off x="755650" y="2981325"/>
            <a:ext cx="180022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en-US" b="1">
                <a:solidFill>
                  <a:srgbClr val="FFC000"/>
                </a:solidFill>
              </a:rPr>
              <a:t>Zealots</a:t>
            </a:r>
          </a:p>
        </p:txBody>
      </p:sp>
      <p:sp>
        <p:nvSpPr>
          <p:cNvPr id="104466" name="TextBox 1"/>
          <p:cNvSpPr txBox="1">
            <a:spLocks noChangeArrowheads="1"/>
          </p:cNvSpPr>
          <p:nvPr/>
        </p:nvSpPr>
        <p:spPr bwMode="auto">
          <a:xfrm rot="-5400000">
            <a:off x="7676357" y="2982119"/>
            <a:ext cx="2160587"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ctr"/>
            <a:r>
              <a:rPr lang="en-US" b="1">
                <a:solidFill>
                  <a:srgbClr val="FFC000"/>
                </a:solidFill>
              </a:rPr>
              <a:t>Herodians</a:t>
            </a:r>
          </a:p>
        </p:txBody>
      </p:sp>
      <p:sp>
        <p:nvSpPr>
          <p:cNvPr id="35846" name="Oval 6"/>
          <p:cNvSpPr>
            <a:spLocks noChangeArrowheads="1"/>
          </p:cNvSpPr>
          <p:nvPr/>
        </p:nvSpPr>
        <p:spPr bwMode="auto">
          <a:xfrm>
            <a:off x="2771775" y="333375"/>
            <a:ext cx="3429000" cy="1447800"/>
          </a:xfrm>
          <a:prstGeom prst="ellipse">
            <a:avLst/>
          </a:prstGeom>
          <a:noFill/>
          <a:ln w="57150">
            <a:solidFill>
              <a:srgbClr val="FFFF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04468" name="Text Box 5"/>
          <p:cNvSpPr txBox="1">
            <a:spLocks noChangeArrowheads="1"/>
          </p:cNvSpPr>
          <p:nvPr/>
        </p:nvSpPr>
        <p:spPr bwMode="auto">
          <a:xfrm>
            <a:off x="8243888" y="76200"/>
            <a:ext cx="852487"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en-US" b="1">
                <a:latin typeface="Arial" charset="0"/>
                <a:cs typeface="Arial" charset="0"/>
              </a:rPr>
              <a:t>115a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35846"/>
                                        </p:tgtEl>
                                        <p:attrNameLst>
                                          <p:attrName>style.visibility</p:attrName>
                                        </p:attrNameLst>
                                      </p:cBhvr>
                                      <p:to>
                                        <p:strVal val="visible"/>
                                      </p:to>
                                    </p:set>
                                    <p:animEffect transition="in" filter="fade">
                                      <p:cBhvr>
                                        <p:cTn id="7" dur="770" decel="100000"/>
                                        <p:tgtEl>
                                          <p:spTgt spid="35846"/>
                                        </p:tgtEl>
                                      </p:cBhvr>
                                    </p:animEffect>
                                    <p:animScale>
                                      <p:cBhvr>
                                        <p:cTn id="8" dur="770" decel="100000"/>
                                        <p:tgtEl>
                                          <p:spTgt spid="35846"/>
                                        </p:tgtEl>
                                      </p:cBhvr>
                                      <p:from x="10000" y="10000"/>
                                      <p:to x="200000" y="450000"/>
                                    </p:animScale>
                                    <p:animScale>
                                      <p:cBhvr>
                                        <p:cTn id="9" dur="1230" accel="100000" fill="hold">
                                          <p:stCondLst>
                                            <p:cond delay="770"/>
                                          </p:stCondLst>
                                        </p:cTn>
                                        <p:tgtEl>
                                          <p:spTgt spid="35846"/>
                                        </p:tgtEl>
                                      </p:cBhvr>
                                      <p:from x="200000" y="450000"/>
                                      <p:to x="100000" y="100000"/>
                                    </p:animScale>
                                    <p:set>
                                      <p:cBhvr>
                                        <p:cTn id="10" dur="770" fill="hold"/>
                                        <p:tgtEl>
                                          <p:spTgt spid="35846"/>
                                        </p:tgtEl>
                                        <p:attrNameLst>
                                          <p:attrName>ppt_x</p:attrName>
                                        </p:attrNameLst>
                                      </p:cBhvr>
                                      <p:to>
                                        <p:strVal val="(0.5)"/>
                                      </p:to>
                                    </p:set>
                                    <p:anim from="(0.5)" to="(#ppt_x)" calcmode="lin" valueType="num">
                                      <p:cBhvr>
                                        <p:cTn id="11" dur="1230" accel="100000" fill="hold">
                                          <p:stCondLst>
                                            <p:cond delay="770"/>
                                          </p:stCondLst>
                                        </p:cTn>
                                        <p:tgtEl>
                                          <p:spTgt spid="35846"/>
                                        </p:tgtEl>
                                        <p:attrNameLst>
                                          <p:attrName>ppt_x</p:attrName>
                                        </p:attrNameLst>
                                      </p:cBhvr>
                                    </p:anim>
                                    <p:set>
                                      <p:cBhvr>
                                        <p:cTn id="12" dur="770" fill="hold"/>
                                        <p:tgtEl>
                                          <p:spTgt spid="35846"/>
                                        </p:tgtEl>
                                        <p:attrNameLst>
                                          <p:attrName>ppt_y</p:attrName>
                                        </p:attrNameLst>
                                      </p:cBhvr>
                                      <p:to>
                                        <p:strVal val="(#ppt_y+0.4)"/>
                                      </p:to>
                                    </p:set>
                                    <p:anim from="(#ppt_y+0.4)" to="(#ppt_y)" calcmode="lin" valueType="num">
                                      <p:cBhvr>
                                        <p:cTn id="13" dur="1230" accel="100000" fill="hold">
                                          <p:stCondLst>
                                            <p:cond delay="770"/>
                                          </p:stCondLst>
                                        </p:cTn>
                                        <p:tgtEl>
                                          <p:spTgt spid="35846"/>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2"/>
          <p:cNvSpPr>
            <a:spLocks noGrp="1" noChangeArrowheads="1"/>
          </p:cNvSpPr>
          <p:nvPr>
            <p:ph type="title"/>
          </p:nvPr>
        </p:nvSpPr>
        <p:spPr>
          <a:xfrm>
            <a:off x="3276600" y="76200"/>
            <a:ext cx="4648200" cy="788988"/>
          </a:xfrm>
        </p:spPr>
        <p:txBody>
          <a:bodyPr/>
          <a:lstStyle/>
          <a:p>
            <a:pPr eaLnBrk="1" hangingPunct="1"/>
            <a:r>
              <a:rPr lang="en-US">
                <a:latin typeface="Arial" charset="0"/>
                <a:ea typeface="ＭＳ Ｐゴシック" charset="0"/>
                <a:cs typeface="ＭＳ Ｐゴシック" charset="0"/>
              </a:rPr>
              <a:t>Pharisees</a:t>
            </a:r>
          </a:p>
        </p:txBody>
      </p:sp>
      <p:sp>
        <p:nvSpPr>
          <p:cNvPr id="15363" name="Text Box 3"/>
          <p:cNvSpPr txBox="1">
            <a:spLocks noChangeArrowheads="1"/>
          </p:cNvSpPr>
          <p:nvPr/>
        </p:nvSpPr>
        <p:spPr bwMode="auto">
          <a:xfrm>
            <a:off x="3124200" y="838200"/>
            <a:ext cx="4953000" cy="533400"/>
          </a:xfrm>
          <a:prstGeom prst="rect">
            <a:avLst/>
          </a:prstGeom>
          <a:noFill/>
          <a:ln w="12700" cap="sq">
            <a:noFill/>
            <a:miter lim="800000"/>
            <a:headEnd type="none" w="sm" len="sm"/>
            <a:tailEnd type="none" w="sm" len="sm"/>
          </a:ln>
          <a:effectLst/>
        </p:spPr>
        <p:txBody>
          <a:bodyPr/>
          <a:lstStyle>
            <a:lvl1pPr marL="457200" indent="-457200">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eaLnBrk="1" hangingPunct="1">
              <a:lnSpc>
                <a:spcPct val="90000"/>
              </a:lnSpc>
              <a:spcBef>
                <a:spcPct val="20000"/>
              </a:spcBef>
              <a:buClr>
                <a:schemeClr val="tx1"/>
              </a:buClr>
              <a:buFont typeface="Wingdings" charset="0"/>
              <a:buNone/>
              <a:defRPr/>
            </a:pPr>
            <a:r>
              <a:rPr lang="en-US" sz="3200">
                <a:effectLst>
                  <a:outerShdw blurRad="38100" dist="38100" dir="2700000" algn="tl">
                    <a:srgbClr val="000000"/>
                  </a:outerShdw>
                </a:effectLst>
                <a:latin typeface="Arial Narrow" charset="0"/>
                <a:cs typeface="Arial" charset="0"/>
              </a:rPr>
              <a:t>Roots: Hasidim (2nd cent. BC)</a:t>
            </a:r>
          </a:p>
        </p:txBody>
      </p:sp>
      <p:sp>
        <p:nvSpPr>
          <p:cNvPr id="15366" name="Text Box 6"/>
          <p:cNvSpPr txBox="1">
            <a:spLocks noChangeArrowheads="1"/>
          </p:cNvSpPr>
          <p:nvPr/>
        </p:nvSpPr>
        <p:spPr bwMode="auto">
          <a:xfrm>
            <a:off x="3276600" y="1752600"/>
            <a:ext cx="5867400" cy="5334000"/>
          </a:xfrm>
          <a:prstGeom prst="rect">
            <a:avLst/>
          </a:prstGeom>
          <a:noFill/>
          <a:ln w="12700" cap="sq">
            <a:noFill/>
            <a:miter lim="800000"/>
            <a:headEnd type="none" w="sm" len="sm"/>
            <a:tailEnd type="none" w="sm" len="sm"/>
          </a:ln>
          <a:effectLst/>
        </p:spPr>
        <p:txBody>
          <a:bodyPr/>
          <a:lstStyle>
            <a:lvl1pPr marL="457200" indent="-457200">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eaLnBrk="1" hangingPunct="1">
              <a:lnSpc>
                <a:spcPct val="90000"/>
              </a:lnSpc>
              <a:spcBef>
                <a:spcPct val="20000"/>
              </a:spcBef>
              <a:buClr>
                <a:schemeClr val="tx1"/>
              </a:buClr>
              <a:buFont typeface="Arial" charset="0"/>
              <a:buAutoNum type="arabicPeriod"/>
              <a:defRPr/>
            </a:pPr>
            <a:r>
              <a:rPr lang="en-US" sz="2800" b="1" dirty="0">
                <a:solidFill>
                  <a:srgbClr val="FFFF00"/>
                </a:solidFill>
                <a:effectLst>
                  <a:outerShdw blurRad="38100" dist="38100" dir="2700000" algn="tl">
                    <a:srgbClr val="000000"/>
                  </a:outerShdw>
                </a:effectLst>
                <a:latin typeface="Arial Narrow" charset="0"/>
                <a:cs typeface="Arial" charset="0"/>
              </a:rPr>
              <a:t>They accepted as equally inspired and authoritative all 39 OT books and the oral tradition.</a:t>
            </a:r>
          </a:p>
          <a:p>
            <a:pPr eaLnBrk="1" hangingPunct="1">
              <a:lnSpc>
                <a:spcPct val="90000"/>
              </a:lnSpc>
              <a:spcBef>
                <a:spcPct val="20000"/>
              </a:spcBef>
              <a:buClr>
                <a:schemeClr val="tx1"/>
              </a:buClr>
              <a:buFont typeface="Arial" charset="0"/>
              <a:buAutoNum type="arabicPeriod"/>
              <a:defRPr/>
            </a:pPr>
            <a:endParaRPr lang="en-US" sz="2800" b="1" dirty="0">
              <a:solidFill>
                <a:srgbClr val="FFFF00"/>
              </a:solidFill>
              <a:effectLst>
                <a:outerShdw blurRad="38100" dist="38100" dir="2700000" algn="tl">
                  <a:srgbClr val="000000"/>
                </a:outerShdw>
              </a:effectLst>
              <a:latin typeface="Arial Narrow" charset="0"/>
              <a:cs typeface="Times New Roman" charset="0"/>
            </a:endParaRPr>
          </a:p>
          <a:p>
            <a:pPr eaLnBrk="1" hangingPunct="1">
              <a:lnSpc>
                <a:spcPct val="90000"/>
              </a:lnSpc>
              <a:spcBef>
                <a:spcPct val="20000"/>
              </a:spcBef>
              <a:buClr>
                <a:schemeClr val="tx1"/>
              </a:buClr>
              <a:buFont typeface="Arial" charset="0"/>
              <a:buAutoNum type="arabicPeriod" startAt="2"/>
              <a:defRPr/>
            </a:pPr>
            <a:r>
              <a:rPr lang="en-US" sz="2800" b="1" dirty="0">
                <a:solidFill>
                  <a:srgbClr val="FFFF00"/>
                </a:solidFill>
                <a:effectLst>
                  <a:outerShdw blurRad="38100" dist="38100" dir="2700000" algn="tl">
                    <a:srgbClr val="000000"/>
                  </a:outerShdw>
                </a:effectLst>
                <a:latin typeface="Arial Narrow" charset="0"/>
                <a:cs typeface="Arial" charset="0"/>
              </a:rPr>
              <a:t>They held to a mediating view that made it impossible for either free will or the sovereignty of God to cancel out the other.</a:t>
            </a:r>
          </a:p>
          <a:p>
            <a:pPr eaLnBrk="1" hangingPunct="1">
              <a:lnSpc>
                <a:spcPct val="90000"/>
              </a:lnSpc>
              <a:spcBef>
                <a:spcPct val="20000"/>
              </a:spcBef>
              <a:buClr>
                <a:schemeClr val="tx1"/>
              </a:buClr>
              <a:buFont typeface="Arial" charset="0"/>
              <a:buAutoNum type="arabicPeriod"/>
              <a:defRPr/>
            </a:pPr>
            <a:endParaRPr lang="en-US" sz="2800" b="1" dirty="0">
              <a:solidFill>
                <a:srgbClr val="FFFF00"/>
              </a:solidFill>
              <a:effectLst>
                <a:outerShdw blurRad="38100" dist="38100" dir="2700000" algn="tl">
                  <a:srgbClr val="000000"/>
                </a:outerShdw>
              </a:effectLst>
              <a:latin typeface="Arial Narrow" charset="0"/>
              <a:cs typeface="Arial" charset="0"/>
            </a:endParaRPr>
          </a:p>
          <a:p>
            <a:pPr eaLnBrk="1" hangingPunct="1">
              <a:lnSpc>
                <a:spcPct val="90000"/>
              </a:lnSpc>
              <a:spcBef>
                <a:spcPct val="20000"/>
              </a:spcBef>
              <a:buClr>
                <a:schemeClr val="tx1"/>
              </a:buClr>
              <a:buFont typeface="Arial" charset="0"/>
              <a:buAutoNum type="arabicPeriod" startAt="3"/>
              <a:defRPr/>
            </a:pPr>
            <a:r>
              <a:rPr lang="en-US" sz="2800" b="1" dirty="0">
                <a:solidFill>
                  <a:srgbClr val="FFFF00"/>
                </a:solidFill>
                <a:effectLst>
                  <a:outerShdw blurRad="38100" dist="38100" dir="2700000" algn="tl">
                    <a:srgbClr val="000000"/>
                  </a:outerShdw>
                </a:effectLst>
                <a:latin typeface="Arial Narrow" charset="0"/>
                <a:cs typeface="Arial" charset="0"/>
              </a:rPr>
              <a:t>They accepted a rather developed hierarchy of angels and demons.</a:t>
            </a:r>
          </a:p>
        </p:txBody>
      </p:sp>
      <p:grpSp>
        <p:nvGrpSpPr>
          <p:cNvPr id="106500" name="Group 8"/>
          <p:cNvGrpSpPr>
            <a:grpSpLocks/>
          </p:cNvGrpSpPr>
          <p:nvPr/>
        </p:nvGrpSpPr>
        <p:grpSpPr bwMode="auto">
          <a:xfrm>
            <a:off x="12700" y="685800"/>
            <a:ext cx="3187700" cy="6172200"/>
            <a:chOff x="8" y="432"/>
            <a:chExt cx="2008" cy="3888"/>
          </a:xfrm>
        </p:grpSpPr>
        <p:pic>
          <p:nvPicPr>
            <p:cNvPr id="106504" name="Picture 5" descr="Pharisee &amp; Scrib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 y="432"/>
              <a:ext cx="2008" cy="3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6505" name="Picture 7" descr="Pharisee &amp; Scribe"/>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824" y="1296"/>
              <a:ext cx="192" cy="16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15369" name="Text Box 9"/>
          <p:cNvSpPr txBox="1">
            <a:spLocks noChangeArrowheads="1"/>
          </p:cNvSpPr>
          <p:nvPr/>
        </p:nvSpPr>
        <p:spPr bwMode="auto">
          <a:xfrm>
            <a:off x="8229600" y="838200"/>
            <a:ext cx="8953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ctr" eaLnBrk="1" hangingPunct="1"/>
            <a:r>
              <a:rPr lang="en-US">
                <a:latin typeface="Times New Roman" charset="0"/>
              </a:rPr>
              <a:t>65-66</a:t>
            </a:r>
          </a:p>
        </p:txBody>
      </p:sp>
      <p:sp>
        <p:nvSpPr>
          <p:cNvPr id="106502" name="Text Box 10"/>
          <p:cNvSpPr txBox="1">
            <a:spLocks noChangeArrowheads="1"/>
          </p:cNvSpPr>
          <p:nvPr/>
        </p:nvSpPr>
        <p:spPr bwMode="auto">
          <a:xfrm>
            <a:off x="5175250" y="6477000"/>
            <a:ext cx="388620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en-US" sz="1800" i="1"/>
              <a:t>Bible Visual Resource Book</a:t>
            </a:r>
            <a:r>
              <a:rPr lang="en-US" sz="1800"/>
              <a:t>, 185</a:t>
            </a:r>
          </a:p>
        </p:txBody>
      </p:sp>
      <p:sp>
        <p:nvSpPr>
          <p:cNvPr id="11" name="Text Box 5"/>
          <p:cNvSpPr txBox="1">
            <a:spLocks noChangeArrowheads="1"/>
          </p:cNvSpPr>
          <p:nvPr/>
        </p:nvSpPr>
        <p:spPr bwMode="auto">
          <a:xfrm>
            <a:off x="8412163" y="76200"/>
            <a:ext cx="698500" cy="461963"/>
          </a:xfrm>
          <a:prstGeom prst="rect">
            <a:avLst/>
          </a:prstGeom>
          <a:solidFill>
            <a:schemeClr val="bg2"/>
          </a:solid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defRPr/>
            </a:pPr>
            <a:r>
              <a:rPr lang="en-US" b="1" dirty="0">
                <a:latin typeface="Arial" charset="0"/>
              </a:rPr>
              <a:t>123</a:t>
            </a:r>
            <a:endParaRPr lang="en-US" sz="2000" b="1"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5369"/>
                                        </p:tgtEl>
                                        <p:attrNameLst>
                                          <p:attrName>style.visibility</p:attrName>
                                        </p:attrNameLst>
                                      </p:cBhvr>
                                      <p:to>
                                        <p:strVal val="visible"/>
                                      </p:to>
                                    </p:set>
                                    <p:animEffect transition="in" filter="slide(fromBottom)">
                                      <p:cBhvr>
                                        <p:cTn id="7" dur="500"/>
                                        <p:tgtEl>
                                          <p:spTgt spid="1536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15363"/>
                                        </p:tgtEl>
                                        <p:attrNameLst>
                                          <p:attrName>style.visibility</p:attrName>
                                        </p:attrNameLst>
                                      </p:cBhvr>
                                      <p:to>
                                        <p:strVal val="visible"/>
                                      </p:to>
                                    </p:set>
                                    <p:anim calcmode="lin" valueType="num">
                                      <p:cBhvr additive="base">
                                        <p:cTn id="12" dur="500" fill="hold"/>
                                        <p:tgtEl>
                                          <p:spTgt spid="15363"/>
                                        </p:tgtEl>
                                        <p:attrNameLst>
                                          <p:attrName>ppt_x</p:attrName>
                                        </p:attrNameLst>
                                      </p:cBhvr>
                                      <p:tavLst>
                                        <p:tav tm="0">
                                          <p:val>
                                            <p:strVal val="0-#ppt_w/2"/>
                                          </p:val>
                                        </p:tav>
                                        <p:tav tm="100000">
                                          <p:val>
                                            <p:strVal val="#ppt_x"/>
                                          </p:val>
                                        </p:tav>
                                      </p:tavLst>
                                    </p:anim>
                                    <p:anim calcmode="lin" valueType="num">
                                      <p:cBhvr additive="base">
                                        <p:cTn id="13" dur="500" fill="hold"/>
                                        <p:tgtEl>
                                          <p:spTgt spid="15363"/>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grpId="0" nodeType="clickEffect">
                                  <p:stCondLst>
                                    <p:cond delay="0"/>
                                  </p:stCondLst>
                                  <p:iterate type="lt">
                                    <p:tmAbs val="0"/>
                                  </p:iterate>
                                  <p:childTnLst>
                                    <p:set>
                                      <p:cBhvr>
                                        <p:cTn id="17" dur="1" fill="hold">
                                          <p:stCondLst>
                                            <p:cond delay="0"/>
                                          </p:stCondLst>
                                        </p:cTn>
                                        <p:tgtEl>
                                          <p:spTgt spid="15366">
                                            <p:txEl>
                                              <p:pRg st="0" end="0"/>
                                            </p:txEl>
                                          </p:spTgt>
                                        </p:tgtEl>
                                        <p:attrNameLst>
                                          <p:attrName>style.visibility</p:attrName>
                                        </p:attrNameLst>
                                      </p:cBhvr>
                                      <p:to>
                                        <p:strVal val="visible"/>
                                      </p:to>
                                    </p:set>
                                  </p:childTnLst>
                                </p:cTn>
                              </p:par>
                              <p:par>
                                <p:cTn id="18" presetID="1" presetClass="entr" presetSubtype="0" fill="hold" grpId="0" nodeType="withEffect">
                                  <p:stCondLst>
                                    <p:cond delay="0"/>
                                  </p:stCondLst>
                                  <p:iterate type="lt">
                                    <p:tmAbs val="0"/>
                                  </p:iterate>
                                  <p:childTnLst>
                                    <p:set>
                                      <p:cBhvr>
                                        <p:cTn id="19" dur="1" fill="hold">
                                          <p:stCondLst>
                                            <p:cond delay="0"/>
                                          </p:stCondLst>
                                        </p:cTn>
                                        <p:tgtEl>
                                          <p:spTgt spid="15366">
                                            <p:txEl>
                                              <p:pRg st="2" end="2"/>
                                            </p:txEl>
                                          </p:spTgt>
                                        </p:tgtEl>
                                        <p:attrNameLst>
                                          <p:attrName>style.visibility</p:attrName>
                                        </p:attrNameLst>
                                      </p:cBhvr>
                                      <p:to>
                                        <p:strVal val="visible"/>
                                      </p:to>
                                    </p:set>
                                  </p:childTnLst>
                                </p:cTn>
                              </p:par>
                              <p:par>
                                <p:cTn id="20" presetID="1" presetClass="entr" presetSubtype="0" fill="hold" grpId="0" nodeType="withEffect">
                                  <p:stCondLst>
                                    <p:cond delay="0"/>
                                  </p:stCondLst>
                                  <p:iterate type="lt">
                                    <p:tmAbs val="0"/>
                                  </p:iterate>
                                  <p:childTnLst>
                                    <p:set>
                                      <p:cBhvr>
                                        <p:cTn id="21" dur="1" fill="hold">
                                          <p:stCondLst>
                                            <p:cond delay="0"/>
                                          </p:stCondLst>
                                        </p:cTn>
                                        <p:tgtEl>
                                          <p:spTgt spid="1536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3" grpId="0" autoUpdateAnimBg="0"/>
      <p:bldP spid="15366" grpId="0" build="allAtOnce"/>
      <p:bldP spid="1536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5"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651500" y="0"/>
            <a:ext cx="34925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8546" name="Rectangle 3"/>
          <p:cNvSpPr>
            <a:spLocks noGrp="1" noChangeArrowheads="1"/>
          </p:cNvSpPr>
          <p:nvPr>
            <p:ph type="title"/>
          </p:nvPr>
        </p:nvSpPr>
        <p:spPr>
          <a:xfrm>
            <a:off x="0" y="277813"/>
            <a:ext cx="5105400" cy="1398587"/>
          </a:xfrm>
        </p:spPr>
        <p:txBody>
          <a:bodyPr/>
          <a:lstStyle/>
          <a:p>
            <a:pPr eaLnBrk="1" hangingPunct="1"/>
            <a:r>
              <a:rPr lang="en-US" sz="4800" b="1">
                <a:latin typeface="Arial" charset="0"/>
                <a:ea typeface="ＭＳ Ｐゴシック" charset="0"/>
                <a:cs typeface="ＭＳ Ｐゴシック" charset="0"/>
              </a:rPr>
              <a:t>Pharisees </a:t>
            </a:r>
            <a:br>
              <a:rPr lang="en-US" sz="4800" b="1">
                <a:latin typeface="Arial" charset="0"/>
                <a:ea typeface="ＭＳ Ｐゴシック" charset="0"/>
                <a:cs typeface="ＭＳ Ｐゴシック" charset="0"/>
              </a:rPr>
            </a:br>
            <a:r>
              <a:rPr lang="en-US" sz="4800" b="1">
                <a:latin typeface="Arial" charset="0"/>
                <a:ea typeface="ＭＳ Ｐゴシック" charset="0"/>
                <a:cs typeface="ＭＳ Ｐゴシック" charset="0"/>
              </a:rPr>
              <a:t>&amp; Phylacteries</a:t>
            </a:r>
          </a:p>
        </p:txBody>
      </p:sp>
      <p:sp>
        <p:nvSpPr>
          <p:cNvPr id="108547" name="Rectangle 4"/>
          <p:cNvSpPr>
            <a:spLocks noChangeArrowheads="1"/>
          </p:cNvSpPr>
          <p:nvPr/>
        </p:nvSpPr>
        <p:spPr bwMode="auto">
          <a:xfrm>
            <a:off x="3267075" y="866775"/>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p>
            <a:endParaRPr lang="en-US"/>
          </a:p>
        </p:txBody>
      </p:sp>
      <p:sp>
        <p:nvSpPr>
          <p:cNvPr id="16390" name="Text Box 6"/>
          <p:cNvSpPr txBox="1">
            <a:spLocks noChangeArrowheads="1"/>
          </p:cNvSpPr>
          <p:nvPr/>
        </p:nvSpPr>
        <p:spPr bwMode="auto">
          <a:xfrm>
            <a:off x="304800" y="2057400"/>
            <a:ext cx="4953000" cy="4495800"/>
          </a:xfrm>
          <a:prstGeom prst="rect">
            <a:avLst/>
          </a:prstGeom>
          <a:noFill/>
          <a:ln w="12700" cap="sq">
            <a:noFill/>
            <a:miter lim="800000"/>
            <a:headEnd type="none" w="sm" len="sm"/>
            <a:tailEnd type="none" w="sm" len="sm"/>
          </a:ln>
          <a:effectLst/>
        </p:spPr>
        <p:txBody>
          <a:bodyPr/>
          <a:lstStyle>
            <a:lvl1pPr marL="457200" indent="-457200">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eaLnBrk="1" hangingPunct="1">
              <a:lnSpc>
                <a:spcPct val="90000"/>
              </a:lnSpc>
              <a:spcBef>
                <a:spcPct val="20000"/>
              </a:spcBef>
              <a:buClr>
                <a:schemeClr val="tx1"/>
              </a:buClr>
              <a:buFont typeface="Wingdings" charset="0"/>
              <a:buNone/>
              <a:defRPr/>
            </a:pPr>
            <a:r>
              <a:rPr lang="en-US" sz="3200" b="1" dirty="0">
                <a:solidFill>
                  <a:srgbClr val="FFFF00"/>
                </a:solidFill>
                <a:effectLst>
                  <a:outerShdw blurRad="38100" dist="38100" dir="2700000" algn="tl">
                    <a:srgbClr val="000000"/>
                  </a:outerShdw>
                </a:effectLst>
                <a:latin typeface="Arial Narrow" charset="0"/>
                <a:cs typeface="Arial" charset="0"/>
              </a:rPr>
              <a:t>	4. They taught that there was a future for the dead.</a:t>
            </a:r>
          </a:p>
          <a:p>
            <a:pPr eaLnBrk="1" hangingPunct="1">
              <a:lnSpc>
                <a:spcPct val="90000"/>
              </a:lnSpc>
              <a:spcBef>
                <a:spcPct val="20000"/>
              </a:spcBef>
              <a:buClr>
                <a:schemeClr val="tx1"/>
              </a:buClr>
              <a:buFont typeface="Wingdings" charset="0"/>
              <a:buNone/>
              <a:defRPr/>
            </a:pPr>
            <a:endParaRPr lang="en-US" sz="3200" b="1" dirty="0">
              <a:solidFill>
                <a:srgbClr val="FFFF00"/>
              </a:solidFill>
              <a:effectLst>
                <a:outerShdw blurRad="38100" dist="38100" dir="2700000" algn="tl">
                  <a:srgbClr val="000000"/>
                </a:outerShdw>
              </a:effectLst>
              <a:latin typeface="Arial Narrow" charset="0"/>
              <a:cs typeface="Times New Roman" charset="0"/>
            </a:endParaRPr>
          </a:p>
          <a:p>
            <a:pPr eaLnBrk="1" hangingPunct="1">
              <a:lnSpc>
                <a:spcPct val="90000"/>
              </a:lnSpc>
              <a:spcBef>
                <a:spcPct val="20000"/>
              </a:spcBef>
              <a:buClr>
                <a:schemeClr val="tx1"/>
              </a:buClr>
              <a:buFont typeface="Wingdings" charset="0"/>
              <a:buNone/>
              <a:defRPr/>
            </a:pPr>
            <a:r>
              <a:rPr lang="en-US" sz="3200" b="1" dirty="0">
                <a:solidFill>
                  <a:srgbClr val="FFFF00"/>
                </a:solidFill>
                <a:effectLst>
                  <a:outerShdw blurRad="38100" dist="38100" dir="2700000" algn="tl">
                    <a:srgbClr val="000000"/>
                  </a:outerShdw>
                </a:effectLst>
                <a:latin typeface="Arial Narrow" charset="0"/>
                <a:cs typeface="Arial" charset="0"/>
              </a:rPr>
              <a:t>	5. They believed in the immortality of the soul and in reward and retribution after death.</a:t>
            </a:r>
            <a:endParaRPr lang="en-US" sz="3200" b="1" dirty="0">
              <a:solidFill>
                <a:srgbClr val="FFFF00"/>
              </a:solidFill>
              <a:effectLst>
                <a:outerShdw blurRad="38100" dist="38100" dir="2700000" algn="tl">
                  <a:srgbClr val="000000"/>
                </a:outerShdw>
              </a:effectLst>
              <a:latin typeface="Arial Narrow" charset="0"/>
              <a:cs typeface="Times New Roman" charset="0"/>
            </a:endParaRPr>
          </a:p>
        </p:txBody>
      </p:sp>
      <p:sp>
        <p:nvSpPr>
          <p:cNvPr id="108549" name="Text Box 7"/>
          <p:cNvSpPr txBox="1">
            <a:spLocks noChangeArrowheads="1"/>
          </p:cNvSpPr>
          <p:nvPr/>
        </p:nvSpPr>
        <p:spPr bwMode="auto">
          <a:xfrm>
            <a:off x="1752600" y="6491288"/>
            <a:ext cx="388620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en-US" sz="1800" i="1"/>
              <a:t>Bible Visual Resource Book</a:t>
            </a:r>
            <a:r>
              <a:rPr lang="en-US" sz="1800"/>
              <a:t>, 185</a:t>
            </a:r>
          </a:p>
        </p:txBody>
      </p:sp>
      <p:sp>
        <p:nvSpPr>
          <p:cNvPr id="8" name="Text Box 5"/>
          <p:cNvSpPr txBox="1">
            <a:spLocks noChangeArrowheads="1"/>
          </p:cNvSpPr>
          <p:nvPr/>
        </p:nvSpPr>
        <p:spPr bwMode="auto">
          <a:xfrm>
            <a:off x="8412163" y="76200"/>
            <a:ext cx="698500" cy="461963"/>
          </a:xfrm>
          <a:prstGeom prst="rect">
            <a:avLst/>
          </a:prstGeom>
          <a:solidFill>
            <a:schemeClr val="bg2"/>
          </a:solid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defRPr/>
            </a:pPr>
            <a:r>
              <a:rPr lang="en-US" b="1" dirty="0">
                <a:latin typeface="Arial" charset="0"/>
              </a:rPr>
              <a:t>123</a:t>
            </a:r>
            <a:endParaRPr lang="en-US" sz="2000" b="1"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6390"/>
                                        </p:tgtEl>
                                        <p:attrNameLst>
                                          <p:attrName>style.visibility</p:attrName>
                                        </p:attrNameLst>
                                      </p:cBhvr>
                                      <p:to>
                                        <p:strVal val="visible"/>
                                      </p:to>
                                    </p:set>
                                    <p:anim calcmode="lin" valueType="num">
                                      <p:cBhvr additive="base">
                                        <p:cTn id="7" dur="500" fill="hold"/>
                                        <p:tgtEl>
                                          <p:spTgt spid="16390"/>
                                        </p:tgtEl>
                                        <p:attrNameLst>
                                          <p:attrName>ppt_x</p:attrName>
                                        </p:attrNameLst>
                                      </p:cBhvr>
                                      <p:tavLst>
                                        <p:tav tm="0">
                                          <p:val>
                                            <p:strVal val="0-#ppt_w/2"/>
                                          </p:val>
                                        </p:tav>
                                        <p:tav tm="100000">
                                          <p:val>
                                            <p:strVal val="#ppt_x"/>
                                          </p:val>
                                        </p:tav>
                                      </p:tavLst>
                                    </p:anim>
                                    <p:anim calcmode="lin" valueType="num">
                                      <p:cBhvr additive="base">
                                        <p:cTn id="8" dur="500" fill="hold"/>
                                        <p:tgtEl>
                                          <p:spTgt spid="1639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90" grpId="0"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4" name="Text Box 6"/>
          <p:cNvSpPr txBox="1">
            <a:spLocks noGrp="1" noChangeArrowheads="1"/>
          </p:cNvSpPr>
          <p:nvPr>
            <p:ph type="body" idx="1"/>
          </p:nvPr>
        </p:nvSpPr>
        <p:spPr>
          <a:xfrm>
            <a:off x="4038600" y="1447800"/>
            <a:ext cx="4648200" cy="2971800"/>
          </a:xfrm>
        </p:spPr>
        <p:txBody>
          <a:bodyPr/>
          <a:lstStyle/>
          <a:p>
            <a:pPr marL="457200" indent="-457200" eaLnBrk="1" hangingPunct="1">
              <a:lnSpc>
                <a:spcPct val="90000"/>
              </a:lnSpc>
              <a:buClr>
                <a:schemeClr val="tx1"/>
              </a:buClr>
              <a:buSzTx/>
              <a:buFont typeface="Wingdings" charset="0"/>
              <a:buNone/>
              <a:defRPr/>
            </a:pPr>
            <a:r>
              <a:rPr lang="en-US" b="1" dirty="0">
                <a:solidFill>
                  <a:srgbClr val="FFFF00"/>
                </a:solidFill>
                <a:latin typeface="Arial Narrow" charset="0"/>
                <a:ea typeface="ＭＳ Ｐゴシック" charset="0"/>
                <a:cs typeface="Arial" charset="0"/>
              </a:rPr>
              <a:t>	6. They were champions of human equality.</a:t>
            </a:r>
          </a:p>
          <a:p>
            <a:pPr marL="457200" indent="-457200" eaLnBrk="1" hangingPunct="1">
              <a:lnSpc>
                <a:spcPct val="90000"/>
              </a:lnSpc>
              <a:buClr>
                <a:schemeClr val="tx1"/>
              </a:buClr>
              <a:buSzTx/>
              <a:buFont typeface="Wingdings" charset="0"/>
              <a:buNone/>
              <a:defRPr/>
            </a:pPr>
            <a:endParaRPr lang="en-US" b="1" dirty="0">
              <a:solidFill>
                <a:srgbClr val="FFFF00"/>
              </a:solidFill>
              <a:latin typeface="Arial Narrow" charset="0"/>
              <a:ea typeface="ＭＳ Ｐゴシック" charset="0"/>
              <a:cs typeface="Times New Roman" charset="0"/>
            </a:endParaRPr>
          </a:p>
          <a:p>
            <a:pPr marL="457200" indent="-457200" eaLnBrk="1" hangingPunct="1">
              <a:lnSpc>
                <a:spcPct val="90000"/>
              </a:lnSpc>
              <a:buClr>
                <a:schemeClr val="tx1"/>
              </a:buClr>
              <a:buSzTx/>
              <a:buFont typeface="Wingdings" charset="0"/>
              <a:buNone/>
              <a:defRPr/>
            </a:pPr>
            <a:r>
              <a:rPr lang="en-US" b="1" dirty="0">
                <a:solidFill>
                  <a:srgbClr val="FFFF00"/>
                </a:solidFill>
                <a:latin typeface="Arial Narrow" charset="0"/>
                <a:ea typeface="ＭＳ Ｐゴシック" charset="0"/>
                <a:cs typeface="Arial" charset="0"/>
              </a:rPr>
              <a:t>	7. The emphasis of their teaching was ethical rather than theological.</a:t>
            </a:r>
          </a:p>
        </p:txBody>
      </p:sp>
      <p:grpSp>
        <p:nvGrpSpPr>
          <p:cNvPr id="110594" name="Group 9"/>
          <p:cNvGrpSpPr>
            <a:grpSpLocks/>
          </p:cNvGrpSpPr>
          <p:nvPr/>
        </p:nvGrpSpPr>
        <p:grpSpPr bwMode="auto">
          <a:xfrm>
            <a:off x="0" y="0"/>
            <a:ext cx="3816350" cy="6858000"/>
            <a:chOff x="0" y="0"/>
            <a:chExt cx="2404" cy="4320"/>
          </a:xfrm>
        </p:grpSpPr>
        <p:pic>
          <p:nvPicPr>
            <p:cNvPr id="110600" name="Picture 4" descr="Phalacterie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2404"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0601" name="Rectangle 7"/>
            <p:cNvSpPr>
              <a:spLocks noChangeArrowheads="1"/>
            </p:cNvSpPr>
            <p:nvPr/>
          </p:nvSpPr>
          <p:spPr bwMode="auto">
            <a:xfrm>
              <a:off x="1632" y="3360"/>
              <a:ext cx="768" cy="96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sp>
        <p:nvSpPr>
          <p:cNvPr id="110595" name="Text Box 10"/>
          <p:cNvSpPr txBox="1">
            <a:spLocks noChangeArrowheads="1"/>
          </p:cNvSpPr>
          <p:nvPr/>
        </p:nvSpPr>
        <p:spPr bwMode="auto">
          <a:xfrm>
            <a:off x="3581400" y="4495800"/>
            <a:ext cx="5562600" cy="191770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r"/>
            <a:r>
              <a:rPr lang="en-US" b="1">
                <a:solidFill>
                  <a:srgbClr val="000000"/>
                </a:solidFill>
              </a:rPr>
              <a:t>Jesus never questioned the theology of the Pharisees.  Yet in Matthew 23 he exposed their hypocrisy in not practicing what they preached.</a:t>
            </a:r>
          </a:p>
        </p:txBody>
      </p:sp>
      <p:sp>
        <p:nvSpPr>
          <p:cNvPr id="110596" name="Rectangle 2"/>
          <p:cNvSpPr>
            <a:spLocks noGrp="1" noChangeArrowheads="1"/>
          </p:cNvSpPr>
          <p:nvPr>
            <p:ph type="title"/>
          </p:nvPr>
        </p:nvSpPr>
        <p:spPr>
          <a:xfrm>
            <a:off x="1981200" y="0"/>
            <a:ext cx="7162800" cy="1295400"/>
          </a:xfrm>
          <a:solidFill>
            <a:srgbClr val="FF0000"/>
          </a:solidFill>
        </p:spPr>
        <p:txBody>
          <a:bodyPr/>
          <a:lstStyle/>
          <a:p>
            <a:pPr eaLnBrk="1" hangingPunct="1"/>
            <a:r>
              <a:rPr lang="en-US" sz="4000">
                <a:latin typeface="Arial" charset="0"/>
                <a:ea typeface="ＭＳ Ｐゴシック" charset="0"/>
                <a:cs typeface="ＭＳ Ｐゴシック" charset="0"/>
              </a:rPr>
              <a:t>Pharisee Characteristics (cont</a:t>
            </a:r>
            <a:r>
              <a:rPr lang="fr-FR" altLang="ja-JP" sz="4000">
                <a:latin typeface="Arial" charset="0"/>
                <a:ea typeface="ＭＳ Ｐゴシック" charset="0"/>
                <a:cs typeface="ＭＳ Ｐゴシック" charset="0"/>
              </a:rPr>
              <a:t>'</a:t>
            </a:r>
            <a:r>
              <a:rPr lang="en-US" sz="4000">
                <a:latin typeface="Arial" charset="0"/>
                <a:ea typeface="ＭＳ Ｐゴシック" charset="0"/>
                <a:cs typeface="ＭＳ Ｐゴシック" charset="0"/>
              </a:rPr>
              <a:t>d)</a:t>
            </a:r>
          </a:p>
        </p:txBody>
      </p:sp>
      <p:sp>
        <p:nvSpPr>
          <p:cNvPr id="110597" name="Text Box 11"/>
          <p:cNvSpPr txBox="1">
            <a:spLocks noChangeArrowheads="1"/>
          </p:cNvSpPr>
          <p:nvPr/>
        </p:nvSpPr>
        <p:spPr bwMode="auto">
          <a:xfrm>
            <a:off x="5175250" y="6477000"/>
            <a:ext cx="388620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en-US" sz="1800" i="1"/>
              <a:t>Bible Visual Resource Book</a:t>
            </a:r>
            <a:r>
              <a:rPr lang="en-US" sz="1800"/>
              <a:t>, 185</a:t>
            </a:r>
          </a:p>
        </p:txBody>
      </p:sp>
      <p:sp>
        <p:nvSpPr>
          <p:cNvPr id="73740" name="Text Box 12"/>
          <p:cNvSpPr txBox="1">
            <a:spLocks noChangeArrowheads="1"/>
          </p:cNvSpPr>
          <p:nvPr/>
        </p:nvSpPr>
        <p:spPr bwMode="auto">
          <a:xfrm>
            <a:off x="8382000" y="0"/>
            <a:ext cx="685800" cy="457200"/>
          </a:xfrm>
          <a:prstGeom prst="rect">
            <a:avLst/>
          </a:prstGeom>
          <a:noFill/>
          <a:ln w="12700" cap="sq">
            <a:noFill/>
            <a:miter lim="800000"/>
            <a:headEnd type="none" w="sm" len="sm"/>
            <a:tailEnd type="none" w="sm" len="sm"/>
          </a:ln>
          <a:effectLst>
            <a:outerShdw blurRad="63500" dist="38099" dir="2700000" algn="ctr" rotWithShape="0">
              <a:srgbClr val="000000">
                <a:alpha val="74998"/>
              </a:srgbClr>
            </a:outerShdw>
          </a:effectLst>
        </p:spPr>
        <p:txBody>
          <a:bodyPr>
            <a:spAutoFit/>
          </a:bodyPr>
          <a:lstStyle/>
          <a:p>
            <a:pPr algn="ctr" eaLnBrk="1" hangingPunct="1">
              <a:spcBef>
                <a:spcPct val="50000"/>
              </a:spcBef>
              <a:defRPr/>
            </a:pPr>
            <a:r>
              <a:rPr lang="en-US" sz="2400" b="1">
                <a:latin typeface="Times New Roman" pitchFamily="-105" charset="0"/>
                <a:ea typeface="+mn-ea"/>
                <a:cs typeface="+mn-cs"/>
              </a:rPr>
              <a:t>123</a:t>
            </a:r>
          </a:p>
        </p:txBody>
      </p:sp>
      <p:sp>
        <p:nvSpPr>
          <p:cNvPr id="10" name="Text Box 5"/>
          <p:cNvSpPr txBox="1">
            <a:spLocks noChangeArrowheads="1"/>
          </p:cNvSpPr>
          <p:nvPr/>
        </p:nvSpPr>
        <p:spPr bwMode="auto">
          <a:xfrm>
            <a:off x="8412163" y="76200"/>
            <a:ext cx="698500" cy="461963"/>
          </a:xfrm>
          <a:prstGeom prst="rect">
            <a:avLst/>
          </a:prstGeom>
          <a:solidFill>
            <a:schemeClr val="bg2"/>
          </a:solid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defRPr/>
            </a:pPr>
            <a:r>
              <a:rPr lang="en-US" b="1" dirty="0">
                <a:latin typeface="Arial" charset="0"/>
              </a:rPr>
              <a:t>123</a:t>
            </a:r>
            <a:endParaRPr lang="en-US" sz="2000" b="1"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3734"/>
                                        </p:tgtEl>
                                        <p:attrNameLst>
                                          <p:attrName>style.visibility</p:attrName>
                                        </p:attrNameLst>
                                      </p:cBhvr>
                                      <p:to>
                                        <p:strVal val="visible"/>
                                      </p:to>
                                    </p:set>
                                    <p:anim calcmode="lin" valueType="num">
                                      <p:cBhvr additive="base">
                                        <p:cTn id="7" dur="500" fill="hold"/>
                                        <p:tgtEl>
                                          <p:spTgt spid="73734"/>
                                        </p:tgtEl>
                                        <p:attrNameLst>
                                          <p:attrName>ppt_x</p:attrName>
                                        </p:attrNameLst>
                                      </p:cBhvr>
                                      <p:tavLst>
                                        <p:tav tm="0">
                                          <p:val>
                                            <p:strVal val="0-#ppt_w/2"/>
                                          </p:val>
                                        </p:tav>
                                        <p:tav tm="100000">
                                          <p:val>
                                            <p:strVal val="#ppt_x"/>
                                          </p:val>
                                        </p:tav>
                                      </p:tavLst>
                                    </p:anim>
                                    <p:anim calcmode="lin" valueType="num">
                                      <p:cBhvr additive="base">
                                        <p:cTn id="8" dur="500" fill="hold"/>
                                        <p:tgtEl>
                                          <p:spTgt spid="7373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4" grpId="0"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1" name="Picture 4" descr="FalseChineseCharacte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00013"/>
            <a:ext cx="8077200" cy="6588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2642" name="Rectangle 2"/>
          <p:cNvSpPr>
            <a:spLocks noGrp="1" noChangeArrowheads="1"/>
          </p:cNvSpPr>
          <p:nvPr>
            <p:ph type="ctrTitle"/>
          </p:nvPr>
        </p:nvSpPr>
        <p:spPr>
          <a:xfrm>
            <a:off x="1371600" y="4800600"/>
            <a:ext cx="7772400" cy="609600"/>
          </a:xfrm>
          <a:solidFill>
            <a:srgbClr val="FF0000"/>
          </a:solidFill>
        </p:spPr>
        <p:txBody>
          <a:bodyPr/>
          <a:lstStyle/>
          <a:p>
            <a:pPr eaLnBrk="1" hangingPunct="1"/>
            <a:r>
              <a:rPr lang="en-US" sz="4400">
                <a:latin typeface="Arial" charset="0"/>
                <a:ea typeface="ＭＳ Ｐゴシック" charset="0"/>
                <a:cs typeface="ＭＳ Ｐゴシック" charset="0"/>
              </a:rPr>
              <a:t>Chinese Pharisees?</a:t>
            </a:r>
          </a:p>
        </p:txBody>
      </p:sp>
      <p:sp>
        <p:nvSpPr>
          <p:cNvPr id="103429" name="Text Box 5"/>
          <p:cNvSpPr txBox="1">
            <a:spLocks noChangeArrowheads="1"/>
          </p:cNvSpPr>
          <p:nvPr/>
        </p:nvSpPr>
        <p:spPr bwMode="auto">
          <a:xfrm>
            <a:off x="8412163" y="76200"/>
            <a:ext cx="692150" cy="457200"/>
          </a:xfrm>
          <a:prstGeom prst="rect">
            <a:avLst/>
          </a:prstGeom>
          <a:solidFill>
            <a:schemeClr val="bg2"/>
          </a:solid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defRPr/>
            </a:pPr>
            <a:r>
              <a:rPr lang="en-US" b="1">
                <a:latin typeface="Arial" charset="0"/>
              </a:rPr>
              <a:t>124</a:t>
            </a:r>
            <a:endParaRPr lang="en-US" sz="2000" b="1"/>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AutoShape 2"/>
          <p:cNvSpPr>
            <a:spLocks noGrp="1" noChangeArrowheads="1"/>
          </p:cNvSpPr>
          <p:nvPr>
            <p:ph type="title"/>
          </p:nvPr>
        </p:nvSpPr>
        <p:spPr/>
        <p:txBody>
          <a:bodyPr/>
          <a:lstStyle/>
          <a:p>
            <a:pPr eaLnBrk="1" hangingPunct="1"/>
            <a:r>
              <a:rPr lang="en-US">
                <a:latin typeface="Arial" charset="0"/>
                <a:ea typeface="ＭＳ Ｐゴシック" charset="0"/>
                <a:cs typeface="ＭＳ Ｐゴシック" charset="0"/>
              </a:rPr>
              <a:t>The Sadducees</a:t>
            </a:r>
          </a:p>
        </p:txBody>
      </p:sp>
      <p:sp>
        <p:nvSpPr>
          <p:cNvPr id="114690" name="Rectangle 3"/>
          <p:cNvSpPr>
            <a:spLocks noGrp="1" noChangeArrowheads="1"/>
          </p:cNvSpPr>
          <p:nvPr>
            <p:ph type="body" idx="1"/>
          </p:nvPr>
        </p:nvSpPr>
        <p:spPr>
          <a:xfrm>
            <a:off x="838200" y="2362200"/>
            <a:ext cx="8305800" cy="3724275"/>
          </a:xfrm>
        </p:spPr>
        <p:txBody>
          <a:bodyPr/>
          <a:lstStyle/>
          <a:p>
            <a:pPr eaLnBrk="1" hangingPunct="1"/>
            <a:r>
              <a:rPr lang="en-US" b="1">
                <a:latin typeface="Arial" charset="0"/>
                <a:ea typeface="ＭＳ Ｐゴシック" charset="0"/>
                <a:cs typeface="ＭＳ Ｐゴシック" charset="0"/>
              </a:rPr>
              <a:t>What were the </a:t>
            </a:r>
            <a:r>
              <a:rPr lang="en-US" b="1" u="sng">
                <a:latin typeface="Arial" charset="0"/>
                <a:ea typeface="ＭＳ Ｐゴシック" charset="0"/>
                <a:cs typeface="ＭＳ Ｐゴシック" charset="0"/>
              </a:rPr>
              <a:t>Key Traits</a:t>
            </a:r>
            <a:r>
              <a:rPr lang="en-US" b="1">
                <a:latin typeface="Arial" charset="0"/>
                <a:ea typeface="ＭＳ Ｐゴシック" charset="0"/>
                <a:cs typeface="ＭＳ Ｐゴシック" charset="0"/>
              </a:rPr>
              <a:t> of the Sadducees?</a:t>
            </a:r>
          </a:p>
          <a:p>
            <a:pPr eaLnBrk="1" hangingPunct="1"/>
            <a:r>
              <a:rPr lang="en-US" b="1">
                <a:latin typeface="Arial" charset="0"/>
                <a:ea typeface="ＭＳ Ｐゴシック" charset="0"/>
                <a:cs typeface="ＭＳ Ｐゴシック" charset="0"/>
              </a:rPr>
              <a:t>Who are the Sadducees </a:t>
            </a:r>
            <a:r>
              <a:rPr lang="en-US" b="1" u="sng">
                <a:latin typeface="Arial" charset="0"/>
                <a:ea typeface="ＭＳ Ｐゴシック" charset="0"/>
                <a:cs typeface="ＭＳ Ｐゴシック" charset="0"/>
              </a:rPr>
              <a:t>today</a:t>
            </a:r>
            <a:r>
              <a:rPr lang="en-US" b="1">
                <a:latin typeface="Arial" charset="0"/>
                <a:ea typeface="ＭＳ Ｐゴシック" charset="0"/>
                <a:cs typeface="ＭＳ Ｐゴシック" charset="0"/>
              </a:rPr>
              <a:t>?</a:t>
            </a:r>
          </a:p>
        </p:txBody>
      </p:sp>
      <p:sp>
        <p:nvSpPr>
          <p:cNvPr id="114691" name="Text Box 4"/>
          <p:cNvSpPr txBox="1">
            <a:spLocks noChangeArrowheads="1"/>
          </p:cNvSpPr>
          <p:nvPr/>
        </p:nvSpPr>
        <p:spPr bwMode="auto">
          <a:xfrm>
            <a:off x="8247063" y="0"/>
            <a:ext cx="725487"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en-US" sz="2000" b="1"/>
              <a:t>115</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0" y="0"/>
            <a:ext cx="9144000" cy="6858000"/>
          </a:xfrm>
          <a:prstGeom prst="rect">
            <a:avLst/>
          </a:prstGeom>
          <a:gradFill flip="none" rotWithShape="1">
            <a:gsLst>
              <a:gs pos="0">
                <a:schemeClr val="bg2">
                  <a:lumMod val="75000"/>
                </a:schemeClr>
              </a:gs>
              <a:gs pos="100000">
                <a:srgbClr val="000000"/>
              </a:gs>
            </a:gsLst>
            <a:path path="rect">
              <a:fillToRect l="50000" t="50000" r="50000" b="50000"/>
            </a:path>
            <a:tileRect/>
          </a:gradFill>
          <a:ln w="9525" cap="flat" cmpd="sng" algn="ctr">
            <a:solidFill>
              <a:schemeClr val="tx1"/>
            </a:solidFill>
            <a:prstDash val="solid"/>
            <a:round/>
            <a:headEnd type="none" w="med" len="med"/>
            <a:tailEnd type="none" w="med" len="med"/>
          </a:ln>
          <a:effectLst/>
        </p:spPr>
        <p:txBody>
          <a:bodyPr/>
          <a:lstStyle/>
          <a:p>
            <a:pPr>
              <a:defRPr/>
            </a:pPr>
            <a:endParaRPr lang="en-US">
              <a:latin typeface="Verdana" pitchFamily="-105" charset="0"/>
            </a:endParaRPr>
          </a:p>
        </p:txBody>
      </p:sp>
      <p:sp>
        <p:nvSpPr>
          <p:cNvPr id="116738" name="Left-Right Arrow 22"/>
          <p:cNvSpPr>
            <a:spLocks noChangeArrowheads="1"/>
          </p:cNvSpPr>
          <p:nvPr/>
        </p:nvSpPr>
        <p:spPr bwMode="auto">
          <a:xfrm rot="-5400000">
            <a:off x="2196306" y="2888457"/>
            <a:ext cx="4175125" cy="1081088"/>
          </a:xfrm>
          <a:prstGeom prst="leftRightArrow">
            <a:avLst>
              <a:gd name="adj1" fmla="val 50000"/>
              <a:gd name="adj2" fmla="val 49937"/>
            </a:avLst>
          </a:prstGeom>
          <a:gradFill rotWithShape="1">
            <a:gsLst>
              <a:gs pos="0">
                <a:srgbClr val="EEA051"/>
              </a:gs>
              <a:gs pos="100000">
                <a:srgbClr val="FFFFFF"/>
              </a:gs>
            </a:gsLst>
            <a:path path="rect">
              <a:fillToRect l="50000" t="50000" r="50000" b="50000"/>
            </a:path>
          </a:gradFill>
          <a:ln w="9525">
            <a:solidFill>
              <a:schemeClr val="tx1"/>
            </a:solidFill>
            <a:round/>
            <a:headEnd/>
            <a:tailEnd/>
          </a:ln>
        </p:spPr>
        <p:txBody>
          <a:bodyPr/>
          <a:lstStyle/>
          <a:p>
            <a:endParaRPr lang="en-US"/>
          </a:p>
        </p:txBody>
      </p:sp>
      <p:sp>
        <p:nvSpPr>
          <p:cNvPr id="116739" name="Left-Right Arrow 1"/>
          <p:cNvSpPr>
            <a:spLocks noChangeArrowheads="1"/>
          </p:cNvSpPr>
          <p:nvPr/>
        </p:nvSpPr>
        <p:spPr bwMode="auto">
          <a:xfrm>
            <a:off x="2195513" y="2673350"/>
            <a:ext cx="4176712" cy="1079500"/>
          </a:xfrm>
          <a:prstGeom prst="leftRightArrow">
            <a:avLst>
              <a:gd name="adj1" fmla="val 50000"/>
              <a:gd name="adj2" fmla="val 50030"/>
            </a:avLst>
          </a:prstGeom>
          <a:gradFill rotWithShape="1">
            <a:gsLst>
              <a:gs pos="0">
                <a:srgbClr val="EEA051"/>
              </a:gs>
              <a:gs pos="100000">
                <a:srgbClr val="FFFFFF"/>
              </a:gs>
            </a:gsLst>
            <a:path path="rect">
              <a:fillToRect l="50000" t="50000" r="50000" b="50000"/>
            </a:path>
          </a:gradFill>
          <a:ln w="9525">
            <a:solidFill>
              <a:schemeClr val="tx1"/>
            </a:solidFill>
            <a:round/>
            <a:headEnd/>
            <a:tailEnd/>
          </a:ln>
        </p:spPr>
        <p:txBody>
          <a:bodyPr/>
          <a:lstStyle/>
          <a:p>
            <a:endParaRPr lang="en-US"/>
          </a:p>
        </p:txBody>
      </p:sp>
      <p:sp>
        <p:nvSpPr>
          <p:cNvPr id="116740" name="Rectangle 2"/>
          <p:cNvSpPr>
            <a:spLocks noGrp="1" noChangeArrowheads="1"/>
          </p:cNvSpPr>
          <p:nvPr>
            <p:ph type="title"/>
          </p:nvPr>
        </p:nvSpPr>
        <p:spPr>
          <a:xfrm>
            <a:off x="0" y="30163"/>
            <a:ext cx="2386013" cy="2216150"/>
          </a:xfrm>
          <a:noFill/>
          <a:extLst>
            <a:ext uri="{909E8E84-426E-40dd-AFC4-6F175D3DCCD1}">
              <a14:hiddenFill xmlns:a14="http://schemas.microsoft.com/office/drawing/2010/main" xmlns="">
                <a:solidFill>
                  <a:srgbClr val="000000"/>
                </a:solidFill>
              </a14:hiddenFill>
            </a:ext>
          </a:extLst>
        </p:spPr>
        <p:txBody>
          <a:bodyPr/>
          <a:lstStyle/>
          <a:p>
            <a:pPr eaLnBrk="1" hangingPunct="1"/>
            <a:r>
              <a:rPr lang="en-US" i="1">
                <a:latin typeface="Arial" charset="0"/>
                <a:ea typeface="ＭＳ Ｐゴシック" charset="0"/>
                <a:cs typeface="ＭＳ Ｐゴシック" charset="0"/>
              </a:rPr>
              <a:t>The Jewish Sects</a:t>
            </a:r>
          </a:p>
        </p:txBody>
      </p:sp>
      <p:sp>
        <p:nvSpPr>
          <p:cNvPr id="116741" name="Text Box 5"/>
          <p:cNvSpPr txBox="1">
            <a:spLocks noChangeArrowheads="1"/>
          </p:cNvSpPr>
          <p:nvPr/>
        </p:nvSpPr>
        <p:spPr bwMode="auto">
          <a:xfrm>
            <a:off x="8367713" y="76200"/>
            <a:ext cx="741362"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en-US" sz="2000" b="1">
                <a:latin typeface="Arial" charset="0"/>
                <a:cs typeface="Arial" charset="0"/>
              </a:rPr>
              <a:t>115a</a:t>
            </a:r>
          </a:p>
        </p:txBody>
      </p:sp>
      <p:sp>
        <p:nvSpPr>
          <p:cNvPr id="116742" name="TextBox 1"/>
          <p:cNvSpPr txBox="1">
            <a:spLocks noChangeArrowheads="1"/>
          </p:cNvSpPr>
          <p:nvPr/>
        </p:nvSpPr>
        <p:spPr bwMode="auto">
          <a:xfrm>
            <a:off x="250825" y="5300663"/>
            <a:ext cx="1800225" cy="101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en-US" sz="2000"/>
              <a:t>Attitude towards life is in white</a:t>
            </a:r>
          </a:p>
        </p:txBody>
      </p:sp>
      <p:sp>
        <p:nvSpPr>
          <p:cNvPr id="10" name="TextBox 9"/>
          <p:cNvSpPr txBox="1"/>
          <p:nvPr/>
        </p:nvSpPr>
        <p:spPr>
          <a:xfrm>
            <a:off x="6372225" y="6083300"/>
            <a:ext cx="2520950" cy="523875"/>
          </a:xfrm>
          <a:prstGeom prst="rect">
            <a:avLst/>
          </a:prstGeom>
          <a:noFill/>
        </p:spPr>
        <p:txBody>
          <a:bodyPr>
            <a:spAutoFit/>
          </a:bodyPr>
          <a:lstStyle>
            <a:lvl1pPr>
              <a:defRPr>
                <a:solidFill>
                  <a:schemeClr val="tx1"/>
                </a:solidFill>
                <a:latin typeface="Verdana" charset="0"/>
                <a:ea typeface="ＭＳ Ｐゴシック" charset="0"/>
                <a:cs typeface="ＭＳ Ｐゴシック" charset="0"/>
              </a:defRPr>
            </a:lvl1pPr>
            <a:lvl2pPr marL="742950" indent="-285750">
              <a:defRPr>
                <a:solidFill>
                  <a:schemeClr val="tx1"/>
                </a:solidFill>
                <a:latin typeface="Verdana" charset="0"/>
                <a:ea typeface="ＭＳ Ｐゴシック" charset="0"/>
              </a:defRPr>
            </a:lvl2pPr>
            <a:lvl3pPr marL="1143000" indent="-228600">
              <a:defRPr>
                <a:solidFill>
                  <a:schemeClr val="tx1"/>
                </a:solidFill>
                <a:latin typeface="Verdana" charset="0"/>
                <a:ea typeface="ＭＳ Ｐゴシック" charset="0"/>
              </a:defRPr>
            </a:lvl3pPr>
            <a:lvl4pPr marL="1600200" indent="-228600">
              <a:defRPr>
                <a:solidFill>
                  <a:schemeClr val="tx1"/>
                </a:solidFill>
                <a:latin typeface="Verdana" charset="0"/>
                <a:ea typeface="ＭＳ Ｐゴシック" charset="0"/>
              </a:defRPr>
            </a:lvl4pPr>
            <a:lvl5pPr marL="2057400" indent="-228600">
              <a:defRPr>
                <a:solidFill>
                  <a:schemeClr val="tx1"/>
                </a:solidFill>
                <a:latin typeface="Verdana" charset="0"/>
                <a:ea typeface="ＭＳ Ｐゴシック" charset="0"/>
              </a:defRPr>
            </a:lvl5pPr>
            <a:lvl6pPr marL="2514600" indent="-228600" eaLnBrk="0" fontAlgn="base" hangingPunct="0">
              <a:spcBef>
                <a:spcPct val="0"/>
              </a:spcBef>
              <a:spcAft>
                <a:spcPct val="0"/>
              </a:spcAft>
              <a:defRPr>
                <a:solidFill>
                  <a:schemeClr val="tx1"/>
                </a:solidFill>
                <a:latin typeface="Verdana" charset="0"/>
                <a:ea typeface="ＭＳ Ｐゴシック" charset="0"/>
              </a:defRPr>
            </a:lvl6pPr>
            <a:lvl7pPr marL="2971800" indent="-228600" eaLnBrk="0" fontAlgn="base" hangingPunct="0">
              <a:spcBef>
                <a:spcPct val="0"/>
              </a:spcBef>
              <a:spcAft>
                <a:spcPct val="0"/>
              </a:spcAft>
              <a:defRPr>
                <a:solidFill>
                  <a:schemeClr val="tx1"/>
                </a:solidFill>
                <a:latin typeface="Verdana" charset="0"/>
                <a:ea typeface="ＭＳ Ｐゴシック" charset="0"/>
              </a:defRPr>
            </a:lvl7pPr>
            <a:lvl8pPr marL="3429000" indent="-228600" eaLnBrk="0" fontAlgn="base" hangingPunct="0">
              <a:spcBef>
                <a:spcPct val="0"/>
              </a:spcBef>
              <a:spcAft>
                <a:spcPct val="0"/>
              </a:spcAft>
              <a:defRPr>
                <a:solidFill>
                  <a:schemeClr val="tx1"/>
                </a:solidFill>
                <a:latin typeface="Verdana" charset="0"/>
                <a:ea typeface="ＭＳ Ｐゴシック" charset="0"/>
              </a:defRPr>
            </a:lvl8pPr>
            <a:lvl9pPr marL="3886200" indent="-228600" eaLnBrk="0" fontAlgn="base" hangingPunct="0">
              <a:spcBef>
                <a:spcPct val="0"/>
              </a:spcBef>
              <a:spcAft>
                <a:spcPct val="0"/>
              </a:spcAft>
              <a:defRPr>
                <a:solidFill>
                  <a:schemeClr val="tx1"/>
                </a:solidFill>
                <a:latin typeface="Verdana" charset="0"/>
                <a:ea typeface="ＭＳ Ｐゴシック" charset="0"/>
              </a:defRPr>
            </a:lvl9pPr>
          </a:lstStyle>
          <a:p>
            <a:pPr>
              <a:defRPr/>
            </a:pPr>
            <a:r>
              <a:rPr lang="en-US" sz="2800" i="1" dirty="0">
                <a:solidFill>
                  <a:schemeClr val="accent6">
                    <a:lumMod val="60000"/>
                    <a:lumOff val="40000"/>
                  </a:schemeClr>
                </a:solidFill>
                <a:latin typeface="A_Bernhard" charset="0"/>
                <a:ea typeface="MS Mincho" charset="0"/>
                <a:cs typeface="MS Mincho" charset="0"/>
              </a:rPr>
              <a:t>Samaritans</a:t>
            </a:r>
          </a:p>
        </p:txBody>
      </p:sp>
      <p:sp>
        <p:nvSpPr>
          <p:cNvPr id="116744" name="TextBox 1"/>
          <p:cNvSpPr txBox="1">
            <a:spLocks noChangeArrowheads="1"/>
          </p:cNvSpPr>
          <p:nvPr/>
        </p:nvSpPr>
        <p:spPr bwMode="auto">
          <a:xfrm>
            <a:off x="3203575" y="604838"/>
            <a:ext cx="2160588"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ctr"/>
            <a:r>
              <a:rPr lang="en-US" b="1">
                <a:solidFill>
                  <a:srgbClr val="FFC000"/>
                </a:solidFill>
              </a:rPr>
              <a:t>Pharisees</a:t>
            </a:r>
          </a:p>
        </p:txBody>
      </p:sp>
      <p:sp>
        <p:nvSpPr>
          <p:cNvPr id="116745" name="TextBox 1"/>
          <p:cNvSpPr txBox="1">
            <a:spLocks noChangeArrowheads="1"/>
          </p:cNvSpPr>
          <p:nvPr/>
        </p:nvSpPr>
        <p:spPr bwMode="auto">
          <a:xfrm>
            <a:off x="1150938" y="3575050"/>
            <a:ext cx="2160587"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en-US" sz="1800" i="1"/>
              <a:t>Revolt</a:t>
            </a:r>
          </a:p>
        </p:txBody>
      </p:sp>
      <p:sp>
        <p:nvSpPr>
          <p:cNvPr id="116746" name="TextBox 1"/>
          <p:cNvSpPr txBox="1">
            <a:spLocks noChangeArrowheads="1"/>
          </p:cNvSpPr>
          <p:nvPr/>
        </p:nvSpPr>
        <p:spPr bwMode="auto">
          <a:xfrm>
            <a:off x="6275388" y="2981325"/>
            <a:ext cx="2328862"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en-US" b="1">
                <a:solidFill>
                  <a:srgbClr val="FFC000"/>
                </a:solidFill>
              </a:rPr>
              <a:t>Sadducees</a:t>
            </a:r>
          </a:p>
        </p:txBody>
      </p:sp>
      <p:sp>
        <p:nvSpPr>
          <p:cNvPr id="116747" name="TextBox 1"/>
          <p:cNvSpPr txBox="1">
            <a:spLocks noChangeArrowheads="1"/>
          </p:cNvSpPr>
          <p:nvPr/>
        </p:nvSpPr>
        <p:spPr bwMode="auto">
          <a:xfrm>
            <a:off x="6203950" y="3575050"/>
            <a:ext cx="2159000"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en-US" sz="1800" i="1"/>
              <a:t>Resignation</a:t>
            </a:r>
          </a:p>
        </p:txBody>
      </p:sp>
      <p:sp>
        <p:nvSpPr>
          <p:cNvPr id="116748" name="TextBox 1"/>
          <p:cNvSpPr txBox="1">
            <a:spLocks noChangeArrowheads="1"/>
          </p:cNvSpPr>
          <p:nvPr/>
        </p:nvSpPr>
        <p:spPr bwMode="auto">
          <a:xfrm>
            <a:off x="4498975" y="1028700"/>
            <a:ext cx="2160588"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en-US" sz="1800" i="1"/>
              <a:t>Integration</a:t>
            </a:r>
          </a:p>
        </p:txBody>
      </p:sp>
      <p:sp>
        <p:nvSpPr>
          <p:cNvPr id="116749" name="TextBox 1"/>
          <p:cNvSpPr txBox="1">
            <a:spLocks noChangeArrowheads="1"/>
          </p:cNvSpPr>
          <p:nvPr/>
        </p:nvSpPr>
        <p:spPr bwMode="auto">
          <a:xfrm rot="5400000">
            <a:off x="3260725" y="2795588"/>
            <a:ext cx="21590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en-US" sz="2000" b="1">
                <a:solidFill>
                  <a:srgbClr val="000090"/>
                </a:solidFill>
              </a:rPr>
              <a:t>Religion</a:t>
            </a:r>
          </a:p>
        </p:txBody>
      </p:sp>
      <p:sp>
        <p:nvSpPr>
          <p:cNvPr id="116750" name="TextBox 1"/>
          <p:cNvSpPr txBox="1">
            <a:spLocks noChangeArrowheads="1"/>
          </p:cNvSpPr>
          <p:nvPr/>
        </p:nvSpPr>
        <p:spPr bwMode="auto">
          <a:xfrm>
            <a:off x="4579938" y="3028950"/>
            <a:ext cx="143192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en-US" sz="2000" b="1">
                <a:solidFill>
                  <a:srgbClr val="000090"/>
                </a:solidFill>
              </a:rPr>
              <a:t>Politics</a:t>
            </a:r>
          </a:p>
        </p:txBody>
      </p:sp>
      <p:sp>
        <p:nvSpPr>
          <p:cNvPr id="116751" name="TextBox 1"/>
          <p:cNvSpPr txBox="1">
            <a:spLocks noChangeArrowheads="1"/>
          </p:cNvSpPr>
          <p:nvPr/>
        </p:nvSpPr>
        <p:spPr bwMode="auto">
          <a:xfrm>
            <a:off x="4498975" y="5183188"/>
            <a:ext cx="2160588"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en-US" sz="1800" i="1"/>
              <a:t>Isolation</a:t>
            </a:r>
          </a:p>
        </p:txBody>
      </p:sp>
      <p:sp>
        <p:nvSpPr>
          <p:cNvPr id="116752" name="TextBox 1"/>
          <p:cNvSpPr txBox="1">
            <a:spLocks noChangeArrowheads="1"/>
          </p:cNvSpPr>
          <p:nvPr/>
        </p:nvSpPr>
        <p:spPr bwMode="auto">
          <a:xfrm>
            <a:off x="3203575" y="5584825"/>
            <a:ext cx="2160588"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ctr"/>
            <a:r>
              <a:rPr lang="en-US" b="1">
                <a:solidFill>
                  <a:srgbClr val="FFC000"/>
                </a:solidFill>
              </a:rPr>
              <a:t>Essenes</a:t>
            </a:r>
          </a:p>
        </p:txBody>
      </p:sp>
      <p:sp>
        <p:nvSpPr>
          <p:cNvPr id="116753" name="TextBox 1"/>
          <p:cNvSpPr txBox="1">
            <a:spLocks noChangeArrowheads="1"/>
          </p:cNvSpPr>
          <p:nvPr/>
        </p:nvSpPr>
        <p:spPr bwMode="auto">
          <a:xfrm rot="-5400000">
            <a:off x="-573881" y="2982119"/>
            <a:ext cx="2160587"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ctr"/>
            <a:r>
              <a:rPr lang="en-US" b="1">
                <a:solidFill>
                  <a:srgbClr val="FFC000"/>
                </a:solidFill>
              </a:rPr>
              <a:t>Sicarii</a:t>
            </a:r>
          </a:p>
        </p:txBody>
      </p:sp>
      <p:sp>
        <p:nvSpPr>
          <p:cNvPr id="116754" name="TextBox 1"/>
          <p:cNvSpPr txBox="1">
            <a:spLocks noChangeArrowheads="1"/>
          </p:cNvSpPr>
          <p:nvPr/>
        </p:nvSpPr>
        <p:spPr bwMode="auto">
          <a:xfrm>
            <a:off x="755650" y="2981325"/>
            <a:ext cx="180022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en-US" b="1">
                <a:solidFill>
                  <a:srgbClr val="FFC000"/>
                </a:solidFill>
              </a:rPr>
              <a:t>Zealots</a:t>
            </a:r>
          </a:p>
        </p:txBody>
      </p:sp>
      <p:sp>
        <p:nvSpPr>
          <p:cNvPr id="116755" name="TextBox 1"/>
          <p:cNvSpPr txBox="1">
            <a:spLocks noChangeArrowheads="1"/>
          </p:cNvSpPr>
          <p:nvPr/>
        </p:nvSpPr>
        <p:spPr bwMode="auto">
          <a:xfrm rot="-5400000">
            <a:off x="7676357" y="2982119"/>
            <a:ext cx="2160587"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ctr"/>
            <a:r>
              <a:rPr lang="en-US" b="1">
                <a:solidFill>
                  <a:srgbClr val="FFC000"/>
                </a:solidFill>
              </a:rPr>
              <a:t>Herodians</a:t>
            </a:r>
          </a:p>
        </p:txBody>
      </p:sp>
      <p:sp>
        <p:nvSpPr>
          <p:cNvPr id="35846" name="Oval 6"/>
          <p:cNvSpPr>
            <a:spLocks noChangeArrowheads="1"/>
          </p:cNvSpPr>
          <p:nvPr/>
        </p:nvSpPr>
        <p:spPr bwMode="auto">
          <a:xfrm>
            <a:off x="5076825" y="2636838"/>
            <a:ext cx="3429000" cy="1447800"/>
          </a:xfrm>
          <a:prstGeom prst="ellipse">
            <a:avLst/>
          </a:prstGeom>
          <a:noFill/>
          <a:ln w="57150">
            <a:solidFill>
              <a:srgbClr val="FFFF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35846"/>
                                        </p:tgtEl>
                                        <p:attrNameLst>
                                          <p:attrName>style.visibility</p:attrName>
                                        </p:attrNameLst>
                                      </p:cBhvr>
                                      <p:to>
                                        <p:strVal val="visible"/>
                                      </p:to>
                                    </p:set>
                                    <p:animEffect transition="in" filter="fade">
                                      <p:cBhvr>
                                        <p:cTn id="7" dur="770" decel="100000"/>
                                        <p:tgtEl>
                                          <p:spTgt spid="35846"/>
                                        </p:tgtEl>
                                      </p:cBhvr>
                                    </p:animEffect>
                                    <p:animScale>
                                      <p:cBhvr>
                                        <p:cTn id="8" dur="770" decel="100000"/>
                                        <p:tgtEl>
                                          <p:spTgt spid="35846"/>
                                        </p:tgtEl>
                                      </p:cBhvr>
                                      <p:from x="10000" y="10000"/>
                                      <p:to x="200000" y="450000"/>
                                    </p:animScale>
                                    <p:animScale>
                                      <p:cBhvr>
                                        <p:cTn id="9" dur="1230" accel="100000" fill="hold">
                                          <p:stCondLst>
                                            <p:cond delay="770"/>
                                          </p:stCondLst>
                                        </p:cTn>
                                        <p:tgtEl>
                                          <p:spTgt spid="35846"/>
                                        </p:tgtEl>
                                      </p:cBhvr>
                                      <p:from x="200000" y="450000"/>
                                      <p:to x="100000" y="100000"/>
                                    </p:animScale>
                                    <p:set>
                                      <p:cBhvr>
                                        <p:cTn id="10" dur="770" fill="hold"/>
                                        <p:tgtEl>
                                          <p:spTgt spid="35846"/>
                                        </p:tgtEl>
                                        <p:attrNameLst>
                                          <p:attrName>ppt_x</p:attrName>
                                        </p:attrNameLst>
                                      </p:cBhvr>
                                      <p:to>
                                        <p:strVal val="(0.5)"/>
                                      </p:to>
                                    </p:set>
                                    <p:anim from="(0.5)" to="(#ppt_x)" calcmode="lin" valueType="num">
                                      <p:cBhvr>
                                        <p:cTn id="11" dur="1230" accel="100000" fill="hold">
                                          <p:stCondLst>
                                            <p:cond delay="770"/>
                                          </p:stCondLst>
                                        </p:cTn>
                                        <p:tgtEl>
                                          <p:spTgt spid="35846"/>
                                        </p:tgtEl>
                                        <p:attrNameLst>
                                          <p:attrName>ppt_x</p:attrName>
                                        </p:attrNameLst>
                                      </p:cBhvr>
                                    </p:anim>
                                    <p:set>
                                      <p:cBhvr>
                                        <p:cTn id="12" dur="770" fill="hold"/>
                                        <p:tgtEl>
                                          <p:spTgt spid="35846"/>
                                        </p:tgtEl>
                                        <p:attrNameLst>
                                          <p:attrName>ppt_y</p:attrName>
                                        </p:attrNameLst>
                                      </p:cBhvr>
                                      <p:to>
                                        <p:strVal val="(#ppt_y+0.4)"/>
                                      </p:to>
                                    </p:set>
                                    <p:anim from="(#ppt_y+0.4)" to="(#ppt_y)" calcmode="lin" valueType="num">
                                      <p:cBhvr>
                                        <p:cTn id="13" dur="1230" accel="100000" fill="hold">
                                          <p:stCondLst>
                                            <p:cond delay="770"/>
                                          </p:stCondLst>
                                        </p:cTn>
                                        <p:tgtEl>
                                          <p:spTgt spid="35846"/>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2"/>
          <p:cNvSpPr>
            <a:spLocks noGrp="1" noChangeArrowheads="1"/>
          </p:cNvSpPr>
          <p:nvPr>
            <p:ph type="title"/>
          </p:nvPr>
        </p:nvSpPr>
        <p:spPr>
          <a:xfrm>
            <a:off x="601663" y="277813"/>
            <a:ext cx="7715250" cy="990600"/>
          </a:xfrm>
        </p:spPr>
        <p:txBody>
          <a:bodyPr/>
          <a:lstStyle/>
          <a:p>
            <a:pPr eaLnBrk="1" hangingPunct="1"/>
            <a:r>
              <a:rPr lang="en-US" b="1">
                <a:solidFill>
                  <a:srgbClr val="FFFFFF"/>
                </a:solidFill>
                <a:latin typeface="Arial" charset="0"/>
                <a:ea typeface="ＭＳ Ｐゴシック" charset="0"/>
                <a:cs typeface="ＭＳ Ｐゴシック" charset="0"/>
              </a:rPr>
              <a:t>What is Spirituality?</a:t>
            </a:r>
          </a:p>
        </p:txBody>
      </p:sp>
      <p:sp>
        <p:nvSpPr>
          <p:cNvPr id="32771" name="Rectangle 3"/>
          <p:cNvSpPr>
            <a:spLocks noGrp="1" noChangeArrowheads="1"/>
          </p:cNvSpPr>
          <p:nvPr>
            <p:ph type="body" idx="1"/>
          </p:nvPr>
        </p:nvSpPr>
        <p:spPr>
          <a:xfrm>
            <a:off x="2627313" y="1341438"/>
            <a:ext cx="6359525" cy="1163637"/>
          </a:xfrm>
          <a:effectLst>
            <a:outerShdw blurRad="63500" dist="35921" dir="2700000" algn="ctr" rotWithShape="0">
              <a:srgbClr val="000000">
                <a:alpha val="74998"/>
              </a:srgbClr>
            </a:outerShdw>
          </a:effectLst>
        </p:spPr>
        <p:txBody>
          <a:bodyPr/>
          <a:lstStyle/>
          <a:p>
            <a:pPr marL="0" indent="0" eaLnBrk="1" hangingPunct="1">
              <a:buFont typeface="Wingdings" pitchFamily="-105" charset="2"/>
              <a:buNone/>
              <a:defRPr/>
            </a:pPr>
            <a:r>
              <a:rPr lang="en-US" b="1" dirty="0">
                <a:effectLst/>
                <a:ea typeface="+mn-ea"/>
                <a:cs typeface="+mn-cs"/>
              </a:rPr>
              <a:t>Discuss these questions in your small group:</a:t>
            </a:r>
            <a:endParaRPr lang="en-US" sz="2800" b="1" dirty="0">
              <a:effectLst/>
              <a:ea typeface="+mn-ea"/>
              <a:cs typeface="+mn-cs"/>
            </a:endParaRPr>
          </a:p>
        </p:txBody>
      </p:sp>
      <p:pic>
        <p:nvPicPr>
          <p:cNvPr id="81923" name="Picture 4" descr="j020041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9388" y="1676400"/>
            <a:ext cx="2384425" cy="2438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1925" name="Text Box 7"/>
          <p:cNvSpPr txBox="1">
            <a:spLocks noChangeArrowheads="1"/>
          </p:cNvSpPr>
          <p:nvPr/>
        </p:nvSpPr>
        <p:spPr bwMode="auto">
          <a:xfrm>
            <a:off x="8340725" y="0"/>
            <a:ext cx="72548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en-US" sz="2000" b="1"/>
              <a:t>115</a:t>
            </a:r>
          </a:p>
        </p:txBody>
      </p:sp>
      <p:sp>
        <p:nvSpPr>
          <p:cNvPr id="7" name="Rectangle 3"/>
          <p:cNvSpPr txBox="1">
            <a:spLocks noChangeArrowheads="1"/>
          </p:cNvSpPr>
          <p:nvPr/>
        </p:nvSpPr>
        <p:spPr bwMode="auto">
          <a:xfrm>
            <a:off x="2627313" y="2636838"/>
            <a:ext cx="6516687" cy="1584325"/>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lvl1pPr marL="342900" indent="-342900" algn="l" rtl="0" eaLnBrk="0" fontAlgn="base" hangingPunct="0">
              <a:spcBef>
                <a:spcPct val="20000"/>
              </a:spcBef>
              <a:spcAft>
                <a:spcPct val="0"/>
              </a:spcAft>
              <a:buClr>
                <a:schemeClr val="hlink"/>
              </a:buClr>
              <a:buSzPct val="60000"/>
              <a:buFont typeface="Wingdings" charset="0"/>
              <a:buChar char="n"/>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105" charset="-128"/>
              </a:defRPr>
            </a:lvl2pPr>
            <a:lvl3pPr marL="1143000" indent="-228600" algn="l" rtl="0" eaLnBrk="0" fontAlgn="base" hangingPunct="0">
              <a:spcBef>
                <a:spcPct val="20000"/>
              </a:spcBef>
              <a:spcAft>
                <a:spcPct val="0"/>
              </a:spcAft>
              <a:buClr>
                <a:schemeClr val="accent2"/>
              </a:buClr>
              <a:buSzPct val="60000"/>
              <a:buFont typeface="Wingdings" charset="0"/>
              <a:buChar char="n"/>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tx2"/>
              </a:buClr>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folHlink"/>
              </a:buClr>
              <a:buSzPct val="60000"/>
              <a:buFont typeface="Wingdings" pitchFamily="-105" charset="2"/>
              <a:buChar char="n"/>
              <a:defRPr sz="2000">
                <a:solidFill>
                  <a:schemeClr val="tx1"/>
                </a:solidFill>
                <a:effectLst>
                  <a:outerShdw blurRad="38100" dist="38100" dir="2700000" algn="tl">
                    <a:srgbClr val="000000"/>
                  </a:outerShdw>
                </a:effectLst>
                <a:latin typeface="+mn-lt"/>
                <a:ea typeface="ＭＳ Ｐゴシック" pitchFamily="-105" charset="-128"/>
              </a:defRPr>
            </a:lvl6pPr>
            <a:lvl7pPr marL="2971800" indent="-228600" algn="l" rtl="0" fontAlgn="base">
              <a:spcBef>
                <a:spcPct val="20000"/>
              </a:spcBef>
              <a:spcAft>
                <a:spcPct val="0"/>
              </a:spcAft>
              <a:buClr>
                <a:schemeClr val="folHlink"/>
              </a:buClr>
              <a:buSzPct val="60000"/>
              <a:buFont typeface="Wingdings" pitchFamily="-105" charset="2"/>
              <a:buChar char="n"/>
              <a:defRPr sz="2000">
                <a:solidFill>
                  <a:schemeClr val="tx1"/>
                </a:solidFill>
                <a:effectLst>
                  <a:outerShdw blurRad="38100" dist="38100" dir="2700000" algn="tl">
                    <a:srgbClr val="000000"/>
                  </a:outerShdw>
                </a:effectLst>
                <a:latin typeface="+mn-lt"/>
                <a:ea typeface="ＭＳ Ｐゴシック" pitchFamily="-105" charset="-128"/>
              </a:defRPr>
            </a:lvl7pPr>
            <a:lvl8pPr marL="3429000" indent="-228600" algn="l" rtl="0" fontAlgn="base">
              <a:spcBef>
                <a:spcPct val="20000"/>
              </a:spcBef>
              <a:spcAft>
                <a:spcPct val="0"/>
              </a:spcAft>
              <a:buClr>
                <a:schemeClr val="folHlink"/>
              </a:buClr>
              <a:buSzPct val="60000"/>
              <a:buFont typeface="Wingdings" pitchFamily="-105" charset="2"/>
              <a:buChar char="n"/>
              <a:defRPr sz="2000">
                <a:solidFill>
                  <a:schemeClr val="tx1"/>
                </a:solidFill>
                <a:effectLst>
                  <a:outerShdw blurRad="38100" dist="38100" dir="2700000" algn="tl">
                    <a:srgbClr val="000000"/>
                  </a:outerShdw>
                </a:effectLst>
                <a:latin typeface="+mn-lt"/>
                <a:ea typeface="ＭＳ Ｐゴシック" pitchFamily="-105" charset="-128"/>
              </a:defRPr>
            </a:lvl8pPr>
            <a:lvl9pPr marL="3886200" indent="-228600" algn="l" rtl="0" fontAlgn="base">
              <a:spcBef>
                <a:spcPct val="20000"/>
              </a:spcBef>
              <a:spcAft>
                <a:spcPct val="0"/>
              </a:spcAft>
              <a:buClr>
                <a:schemeClr val="folHlink"/>
              </a:buClr>
              <a:buSzPct val="60000"/>
              <a:buFont typeface="Wingdings" pitchFamily="-105" charset="2"/>
              <a:buChar char="n"/>
              <a:defRPr sz="2000">
                <a:solidFill>
                  <a:schemeClr val="tx1"/>
                </a:solidFill>
                <a:effectLst>
                  <a:outerShdw blurRad="38100" dist="38100" dir="2700000" algn="tl">
                    <a:srgbClr val="000000"/>
                  </a:outerShdw>
                </a:effectLst>
                <a:latin typeface="+mn-lt"/>
                <a:ea typeface="ＭＳ Ｐゴシック" pitchFamily="-105" charset="-128"/>
              </a:defRPr>
            </a:lvl9pPr>
          </a:lstStyle>
          <a:p>
            <a:pPr marL="444500" indent="-444500" eaLnBrk="1" hangingPunct="1">
              <a:buFont typeface="Wingdings" pitchFamily="-105" charset="2"/>
              <a:buChar char="n"/>
              <a:defRPr/>
            </a:pPr>
            <a:r>
              <a:rPr lang="en-US" sz="2800" b="1" dirty="0">
                <a:effectLst/>
                <a:ea typeface="+mn-ea"/>
                <a:cs typeface="+mn-cs"/>
              </a:rPr>
              <a:t>What makes a person godly?</a:t>
            </a:r>
          </a:p>
          <a:p>
            <a:pPr marL="444500" indent="-444500" eaLnBrk="1" hangingPunct="1">
              <a:buFont typeface="Wingdings" pitchFamily="-105" charset="2"/>
              <a:buChar char="n"/>
              <a:defRPr/>
            </a:pPr>
            <a:r>
              <a:rPr lang="en-US" sz="2800" b="1" dirty="0">
                <a:effectLst/>
                <a:ea typeface="+mn-ea"/>
                <a:cs typeface="+mn-cs"/>
              </a:rPr>
              <a:t>Is it internal (being) or external (doing)?  </a:t>
            </a:r>
          </a:p>
          <a:p>
            <a:pPr marL="444500" indent="-444500" eaLnBrk="1" hangingPunct="1">
              <a:buFont typeface="Wingdings" pitchFamily="-105" charset="2"/>
              <a:buChar char="n"/>
              <a:defRPr/>
            </a:pPr>
            <a:r>
              <a:rPr lang="en-US" sz="2800" b="1" dirty="0">
                <a:effectLst/>
                <a:ea typeface="+mn-ea"/>
                <a:cs typeface="+mn-cs"/>
              </a:rPr>
              <a:t>How?  Why?</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Rectangle 2"/>
          <p:cNvSpPr>
            <a:spLocks noGrp="1" noChangeArrowheads="1"/>
          </p:cNvSpPr>
          <p:nvPr>
            <p:ph type="title"/>
          </p:nvPr>
        </p:nvSpPr>
        <p:spPr>
          <a:xfrm>
            <a:off x="457200" y="0"/>
            <a:ext cx="8229600" cy="838200"/>
          </a:xfrm>
        </p:spPr>
        <p:txBody>
          <a:bodyPr/>
          <a:lstStyle/>
          <a:p>
            <a:pPr eaLnBrk="1" hangingPunct="1"/>
            <a:r>
              <a:rPr lang="en-US">
                <a:latin typeface="Arial" charset="0"/>
                <a:ea typeface="ＭＳ Ｐゴシック" charset="0"/>
                <a:cs typeface="ＭＳ Ｐゴシック" charset="0"/>
              </a:rPr>
              <a:t>Sadducees</a:t>
            </a:r>
          </a:p>
        </p:txBody>
      </p:sp>
      <p:sp>
        <p:nvSpPr>
          <p:cNvPr id="18435" name="Text Box 3"/>
          <p:cNvSpPr txBox="1">
            <a:spLocks noChangeArrowheads="1"/>
          </p:cNvSpPr>
          <p:nvPr/>
        </p:nvSpPr>
        <p:spPr bwMode="auto">
          <a:xfrm>
            <a:off x="-152400" y="914400"/>
            <a:ext cx="6172200" cy="5943600"/>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a:lstStyle>
            <a:lvl1pPr marL="457200" indent="-457200">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eaLnBrk="1" hangingPunct="1">
              <a:buClr>
                <a:schemeClr val="tx1"/>
              </a:buClr>
              <a:buFont typeface="Wingdings" charset="0"/>
              <a:buNone/>
              <a:defRPr/>
            </a:pPr>
            <a:r>
              <a:rPr lang="en-US" sz="3200" dirty="0">
                <a:latin typeface="Arial Narrow" charset="0"/>
                <a:cs typeface="Arial" charset="0"/>
              </a:rPr>
              <a:t>	They probably began during the </a:t>
            </a:r>
            <a:r>
              <a:rPr lang="en-US" sz="3200" dirty="0" err="1">
                <a:latin typeface="Arial Narrow" charset="0"/>
                <a:cs typeface="Arial" charset="0"/>
              </a:rPr>
              <a:t>Hasmonean</a:t>
            </a:r>
            <a:r>
              <a:rPr lang="en-US" sz="3200" dirty="0">
                <a:latin typeface="Arial Narrow" charset="0"/>
                <a:cs typeface="Arial" charset="0"/>
              </a:rPr>
              <a:t> period (166 – 63 BC). They ended c. A.D. 70 with the fall of Jerusalem.</a:t>
            </a:r>
          </a:p>
          <a:p>
            <a:pPr eaLnBrk="1" hangingPunct="1">
              <a:buClr>
                <a:schemeClr val="tx1"/>
              </a:buClr>
              <a:buFont typeface="Wingdings" charset="0"/>
              <a:buNone/>
              <a:defRPr/>
            </a:pPr>
            <a:r>
              <a:rPr lang="en-US" sz="3200" dirty="0">
                <a:latin typeface="Arial Narrow" charset="0"/>
                <a:cs typeface="Arial" charset="0"/>
              </a:rPr>
              <a:t>	</a:t>
            </a:r>
            <a:r>
              <a:rPr lang="en-US" sz="3200" dirty="0">
                <a:solidFill>
                  <a:srgbClr val="FFFF00"/>
                </a:solidFill>
                <a:latin typeface="Arial Narrow" charset="0"/>
                <a:cs typeface="Arial" charset="0"/>
              </a:rPr>
              <a:t>1.They denied that the oral law was authoritative and binding.</a:t>
            </a:r>
            <a:endParaRPr lang="en-US" sz="3200" dirty="0">
              <a:solidFill>
                <a:srgbClr val="FFFF00"/>
              </a:solidFill>
              <a:latin typeface="Arial Narrow" charset="0"/>
              <a:cs typeface="Times New Roman" charset="0"/>
            </a:endParaRPr>
          </a:p>
          <a:p>
            <a:pPr eaLnBrk="1" hangingPunct="1">
              <a:buClr>
                <a:schemeClr val="tx1"/>
              </a:buClr>
              <a:buFont typeface="Wingdings" charset="0"/>
              <a:buNone/>
              <a:defRPr/>
            </a:pPr>
            <a:r>
              <a:rPr lang="en-US" sz="3200" dirty="0">
                <a:solidFill>
                  <a:srgbClr val="FFFF00"/>
                </a:solidFill>
                <a:latin typeface="Arial Narrow" charset="0"/>
                <a:cs typeface="Times New Roman" charset="0"/>
              </a:rPr>
              <a:t>	2. </a:t>
            </a:r>
            <a:r>
              <a:rPr lang="en-US" sz="3200" dirty="0">
                <a:solidFill>
                  <a:srgbClr val="FFFF00"/>
                </a:solidFill>
                <a:latin typeface="Arial Narrow" charset="0"/>
                <a:cs typeface="Arial" charset="0"/>
              </a:rPr>
              <a:t>They interpreted Mosaic law more literally than did the Pharisees.</a:t>
            </a:r>
            <a:endParaRPr lang="en-US" sz="3200" dirty="0">
              <a:solidFill>
                <a:srgbClr val="FFFF00"/>
              </a:solidFill>
              <a:latin typeface="Arial Narrow" charset="0"/>
              <a:cs typeface="Times New Roman" charset="0"/>
            </a:endParaRPr>
          </a:p>
          <a:p>
            <a:pPr eaLnBrk="1" hangingPunct="1">
              <a:buClr>
                <a:schemeClr val="tx1"/>
              </a:buClr>
              <a:buFont typeface="Wingdings" charset="0"/>
              <a:buNone/>
              <a:defRPr/>
            </a:pPr>
            <a:r>
              <a:rPr lang="en-US" sz="3200" dirty="0">
                <a:solidFill>
                  <a:srgbClr val="FFFF00"/>
                </a:solidFill>
                <a:latin typeface="Arial Narrow" charset="0"/>
                <a:cs typeface="Times New Roman" charset="0"/>
              </a:rPr>
              <a:t>	3. </a:t>
            </a:r>
            <a:r>
              <a:rPr lang="en-US" sz="3200" dirty="0">
                <a:solidFill>
                  <a:srgbClr val="FFFF00"/>
                </a:solidFill>
                <a:latin typeface="Arial Narrow" charset="0"/>
                <a:cs typeface="Arial" charset="0"/>
              </a:rPr>
              <a:t>They were very exacting in Levitical purity.</a:t>
            </a:r>
            <a:endParaRPr lang="en-US" sz="3200" dirty="0">
              <a:solidFill>
                <a:srgbClr val="FFFF00"/>
              </a:solidFill>
              <a:latin typeface="Arial Narrow" charset="0"/>
              <a:cs typeface="Times New Roman" charset="0"/>
            </a:endParaRPr>
          </a:p>
          <a:p>
            <a:pPr eaLnBrk="1" hangingPunct="1">
              <a:buClr>
                <a:schemeClr val="tx1"/>
              </a:buClr>
              <a:buFont typeface="Wingdings" charset="0"/>
              <a:buNone/>
              <a:defRPr/>
            </a:pPr>
            <a:r>
              <a:rPr lang="en-US" sz="3200" dirty="0">
                <a:solidFill>
                  <a:srgbClr val="FFFF00"/>
                </a:solidFill>
                <a:latin typeface="Arial Narrow" charset="0"/>
                <a:cs typeface="Times New Roman" charset="0"/>
              </a:rPr>
              <a:t>	4. </a:t>
            </a:r>
            <a:r>
              <a:rPr lang="en-US" sz="3200" dirty="0">
                <a:solidFill>
                  <a:srgbClr val="FFFF00"/>
                </a:solidFill>
                <a:latin typeface="Arial Narrow" charset="0"/>
                <a:cs typeface="Arial" charset="0"/>
              </a:rPr>
              <a:t>They attributed all to free will.</a:t>
            </a:r>
            <a:endParaRPr lang="en-US" sz="3200" dirty="0">
              <a:solidFill>
                <a:srgbClr val="FFFF00"/>
              </a:solidFill>
              <a:latin typeface="Arial Narrow" charset="0"/>
              <a:ea typeface="Arial" charset="0"/>
              <a:cs typeface="Arial" charset="0"/>
            </a:endParaRPr>
          </a:p>
        </p:txBody>
      </p:sp>
      <p:pic>
        <p:nvPicPr>
          <p:cNvPr id="118787" name="Picture 5" descr="Gamaliel"/>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089650" y="585788"/>
            <a:ext cx="3054350" cy="6272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ext Box 5"/>
          <p:cNvSpPr txBox="1">
            <a:spLocks noChangeArrowheads="1"/>
          </p:cNvSpPr>
          <p:nvPr/>
        </p:nvSpPr>
        <p:spPr bwMode="auto">
          <a:xfrm>
            <a:off x="8412163" y="76200"/>
            <a:ext cx="698500" cy="461963"/>
          </a:xfrm>
          <a:prstGeom prst="rect">
            <a:avLst/>
          </a:prstGeom>
          <a:solidFill>
            <a:schemeClr val="bg2"/>
          </a:solid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defRPr/>
            </a:pPr>
            <a:r>
              <a:rPr lang="en-US" b="1" dirty="0">
                <a:latin typeface="Arial" charset="0"/>
              </a:rPr>
              <a:t>123</a:t>
            </a:r>
            <a:endParaRPr lang="en-US" sz="2000" b="1"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8435"/>
                                        </p:tgtEl>
                                        <p:attrNameLst>
                                          <p:attrName>style.visibility</p:attrName>
                                        </p:attrNameLst>
                                      </p:cBhvr>
                                      <p:to>
                                        <p:strVal val="visible"/>
                                      </p:to>
                                    </p:set>
                                    <p:anim calcmode="lin" valueType="num">
                                      <p:cBhvr additive="base">
                                        <p:cTn id="7" dur="500" fill="hold"/>
                                        <p:tgtEl>
                                          <p:spTgt spid="18435"/>
                                        </p:tgtEl>
                                        <p:attrNameLst>
                                          <p:attrName>ppt_x</p:attrName>
                                        </p:attrNameLst>
                                      </p:cBhvr>
                                      <p:tavLst>
                                        <p:tav tm="0">
                                          <p:val>
                                            <p:strVal val="0-#ppt_w/2"/>
                                          </p:val>
                                        </p:tav>
                                        <p:tav tm="100000">
                                          <p:val>
                                            <p:strVal val="#ppt_x"/>
                                          </p:val>
                                        </p:tav>
                                      </p:tavLst>
                                    </p:anim>
                                    <p:anim calcmode="lin" valueType="num">
                                      <p:cBhvr additive="base">
                                        <p:cTn id="8" dur="500" fill="hold"/>
                                        <p:tgtEl>
                                          <p:spTgt spid="1843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5" grpId="0"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3" name="Picture 4" descr="doorwaysofjerusalem"/>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212263" cy="1196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0834" name="Rectangle 2"/>
          <p:cNvSpPr>
            <a:spLocks noGrp="1" noChangeArrowheads="1"/>
          </p:cNvSpPr>
          <p:nvPr>
            <p:ph type="title"/>
          </p:nvPr>
        </p:nvSpPr>
        <p:spPr/>
        <p:txBody>
          <a:bodyPr/>
          <a:lstStyle/>
          <a:p>
            <a:pPr eaLnBrk="1" hangingPunct="1"/>
            <a:r>
              <a:rPr lang="en-US" sz="3600" b="1">
                <a:solidFill>
                  <a:srgbClr val="FFFFFF"/>
                </a:solidFill>
                <a:latin typeface="Arial" charset="0"/>
                <a:ea typeface="ＭＳ Ｐゴシック" charset="0"/>
                <a:cs typeface="ＭＳ Ｐゴシック" charset="0"/>
              </a:rPr>
              <a:t>Sadducees went through any door into Jerusalem!</a:t>
            </a:r>
          </a:p>
        </p:txBody>
      </p:sp>
      <p:sp>
        <p:nvSpPr>
          <p:cNvPr id="120835" name="Text Box 5"/>
          <p:cNvSpPr txBox="1">
            <a:spLocks noChangeArrowheads="1"/>
          </p:cNvSpPr>
          <p:nvPr/>
        </p:nvSpPr>
        <p:spPr bwMode="auto">
          <a:xfrm>
            <a:off x="5175250" y="6477000"/>
            <a:ext cx="388620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en-US" sz="1800" i="1"/>
              <a:t>Bible Visual Resource Book</a:t>
            </a:r>
            <a:r>
              <a:rPr lang="en-US" sz="1800"/>
              <a:t>, 185</a:t>
            </a:r>
          </a:p>
        </p:txBody>
      </p:sp>
      <p:sp>
        <p:nvSpPr>
          <p:cNvPr id="30726" name="Text Box 6"/>
          <p:cNvSpPr txBox="1">
            <a:spLocks noChangeArrowheads="1"/>
          </p:cNvSpPr>
          <p:nvPr/>
        </p:nvSpPr>
        <p:spPr bwMode="auto">
          <a:xfrm>
            <a:off x="457200" y="2057400"/>
            <a:ext cx="8534400" cy="2667000"/>
          </a:xfrm>
          <a:prstGeom prst="rect">
            <a:avLst/>
          </a:prstGeom>
          <a:solidFill>
            <a:srgbClr val="800000">
              <a:alpha val="63000"/>
            </a:srgbClr>
          </a:solidFill>
          <a:ln w="12700" cap="sq">
            <a:noFill/>
            <a:miter lim="800000"/>
            <a:headEnd type="none" w="sm" len="sm"/>
            <a:tailEnd type="none" w="sm" len="sm"/>
          </a:ln>
          <a:effectLst>
            <a:outerShdw blurRad="63500" dist="38099" dir="2700000" algn="ctr" rotWithShape="0">
              <a:srgbClr val="000000">
                <a:alpha val="74998"/>
              </a:srgbClr>
            </a:outerShdw>
          </a:effectLst>
        </p:spPr>
        <p:txBody>
          <a:bodyPr/>
          <a:lstStyle>
            <a:lvl1pPr marL="457200" indent="-457200">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eaLnBrk="1" hangingPunct="1">
              <a:buClr>
                <a:schemeClr val="tx1"/>
              </a:buClr>
              <a:buFont typeface="Wingdings" charset="0"/>
              <a:buNone/>
              <a:defRPr/>
            </a:pPr>
            <a:r>
              <a:rPr lang="en-US" sz="3200" b="1" dirty="0">
                <a:effectLst>
                  <a:outerShdw blurRad="38100" dist="38100" dir="2700000" algn="tl">
                    <a:srgbClr val="000000"/>
                  </a:outerShdw>
                </a:effectLst>
                <a:latin typeface="Arial Narrow" charset="0"/>
                <a:cs typeface="Times New Roman" charset="0"/>
              </a:rPr>
              <a:t>5.	</a:t>
            </a:r>
            <a:r>
              <a:rPr lang="en-US" sz="3200" b="1" dirty="0">
                <a:effectLst>
                  <a:outerShdw blurRad="38100" dist="38100" dir="2700000" algn="tl">
                    <a:srgbClr val="000000"/>
                  </a:outerShdw>
                </a:effectLst>
                <a:latin typeface="Arial Narrow" charset="0"/>
                <a:cs typeface="Arial" charset="0"/>
              </a:rPr>
              <a:t>They argued there is neither resurrection of the dead nor a future life.</a:t>
            </a:r>
          </a:p>
          <a:p>
            <a:pPr eaLnBrk="1" hangingPunct="1">
              <a:buClr>
                <a:schemeClr val="tx1"/>
              </a:buClr>
              <a:buFont typeface="Wingdings" charset="0"/>
              <a:buNone/>
              <a:defRPr/>
            </a:pPr>
            <a:r>
              <a:rPr lang="en-US" sz="3200" b="1" dirty="0">
                <a:effectLst>
                  <a:outerShdw blurRad="38100" dist="38100" dir="2700000" algn="tl">
                    <a:srgbClr val="000000"/>
                  </a:outerShdw>
                </a:effectLst>
                <a:latin typeface="Arial Narrow" charset="0"/>
                <a:cs typeface="Times New Roman" charset="0"/>
              </a:rPr>
              <a:t>6.	</a:t>
            </a:r>
            <a:r>
              <a:rPr lang="en-US" sz="3200" b="1" dirty="0">
                <a:effectLst>
                  <a:outerShdw blurRad="38100" dist="38100" dir="2700000" algn="tl">
                    <a:srgbClr val="000000"/>
                  </a:outerShdw>
                </a:effectLst>
                <a:latin typeface="Arial Narrow" charset="0"/>
                <a:cs typeface="Arial" charset="0"/>
              </a:rPr>
              <a:t>They rejected a belief in angels and demons.</a:t>
            </a:r>
          </a:p>
          <a:p>
            <a:pPr eaLnBrk="1" hangingPunct="1">
              <a:buClr>
                <a:schemeClr val="tx1"/>
              </a:buClr>
              <a:buFont typeface="Wingdings" charset="0"/>
              <a:buNone/>
              <a:defRPr/>
            </a:pPr>
            <a:r>
              <a:rPr lang="en-US" sz="3200" b="1" dirty="0">
                <a:effectLst>
                  <a:outerShdw blurRad="38100" dist="38100" dir="2700000" algn="tl">
                    <a:srgbClr val="000000"/>
                  </a:outerShdw>
                </a:effectLst>
                <a:latin typeface="Arial Narrow" charset="0"/>
                <a:cs typeface="Times New Roman" charset="0"/>
              </a:rPr>
              <a:t>7.	</a:t>
            </a:r>
            <a:r>
              <a:rPr lang="en-US" sz="3200" b="1" dirty="0">
                <a:effectLst>
                  <a:outerShdw blurRad="38100" dist="38100" dir="2700000" algn="tl">
                    <a:srgbClr val="000000"/>
                  </a:outerShdw>
                </a:effectLst>
                <a:latin typeface="Arial Narrow" charset="0"/>
                <a:cs typeface="Arial" charset="0"/>
              </a:rPr>
              <a:t>They rejected the idea of a spiritual world.</a:t>
            </a:r>
            <a:endParaRPr lang="en-US" sz="3200" b="1" dirty="0">
              <a:effectLst>
                <a:outerShdw blurRad="38100" dist="38100" dir="2700000" algn="tl">
                  <a:srgbClr val="000000"/>
                </a:outerShdw>
              </a:effectLst>
              <a:latin typeface="Arial Narrow" charset="0"/>
              <a:cs typeface="Times New Roman" charset="0"/>
            </a:endParaRPr>
          </a:p>
          <a:p>
            <a:pPr eaLnBrk="1" hangingPunct="1">
              <a:buClr>
                <a:schemeClr val="tx1"/>
              </a:buClr>
              <a:buFont typeface="Wingdings" charset="0"/>
              <a:buNone/>
              <a:defRPr/>
            </a:pPr>
            <a:r>
              <a:rPr lang="en-US" sz="3200" b="1" dirty="0">
                <a:effectLst>
                  <a:outerShdw blurRad="38100" dist="38100" dir="2700000" algn="tl">
                    <a:srgbClr val="000000"/>
                  </a:outerShdw>
                </a:effectLst>
                <a:latin typeface="Arial Narrow" charset="0"/>
                <a:cs typeface="Times New Roman" charset="0"/>
              </a:rPr>
              <a:t>8.	</a:t>
            </a:r>
            <a:r>
              <a:rPr lang="en-US" sz="3200" b="1" dirty="0">
                <a:effectLst>
                  <a:outerShdw blurRad="38100" dist="38100" dir="2700000" algn="tl">
                    <a:srgbClr val="000000"/>
                  </a:outerShdw>
                </a:effectLst>
                <a:latin typeface="Arial Narrow" charset="0"/>
                <a:cs typeface="Arial" charset="0"/>
              </a:rPr>
              <a:t>Only the books of Moses were canonical.</a:t>
            </a:r>
            <a:r>
              <a:rPr lang="en-US" sz="3200" b="1" dirty="0">
                <a:effectLst>
                  <a:outerShdw blurRad="38100" dist="38100" dir="2700000" algn="tl">
                    <a:srgbClr val="000000"/>
                  </a:outerShdw>
                </a:effectLst>
                <a:latin typeface="Arial Narrow" charset="0"/>
                <a:ea typeface="Arial" charset="0"/>
                <a:cs typeface="Arial" charset="0"/>
              </a:rPr>
              <a:t> </a:t>
            </a:r>
          </a:p>
        </p:txBody>
      </p:sp>
      <p:sp>
        <p:nvSpPr>
          <p:cNvPr id="6" name="Text Box 5"/>
          <p:cNvSpPr txBox="1">
            <a:spLocks noChangeArrowheads="1"/>
          </p:cNvSpPr>
          <p:nvPr/>
        </p:nvSpPr>
        <p:spPr bwMode="auto">
          <a:xfrm>
            <a:off x="8412163" y="76200"/>
            <a:ext cx="698500" cy="461963"/>
          </a:xfrm>
          <a:prstGeom prst="rect">
            <a:avLst/>
          </a:prstGeom>
          <a:solidFill>
            <a:schemeClr val="bg2"/>
          </a:solid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defRPr/>
            </a:pPr>
            <a:r>
              <a:rPr lang="en-US" b="1" dirty="0">
                <a:latin typeface="Arial" charset="0"/>
              </a:rPr>
              <a:t>123</a:t>
            </a:r>
            <a:endParaRPr lang="en-US" sz="20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0726"/>
                                        </p:tgtEl>
                                        <p:attrNameLst>
                                          <p:attrName>style.visibility</p:attrName>
                                        </p:attrNameLst>
                                      </p:cBhvr>
                                      <p:to>
                                        <p:strVal val="visible"/>
                                      </p:to>
                                    </p:set>
                                    <p:animEffect transition="in" filter="checkerboard(across)">
                                      <p:cBhvr>
                                        <p:cTn id="7" dur="500"/>
                                        <p:tgtEl>
                                          <p:spTgt spid="307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5" name="Rectangle 5"/>
          <p:cNvSpPr>
            <a:spLocks noGrp="1" noChangeArrowheads="1"/>
          </p:cNvSpPr>
          <p:nvPr>
            <p:ph type="title"/>
          </p:nvPr>
        </p:nvSpPr>
        <p:spPr>
          <a:xfrm>
            <a:off x="96838" y="274638"/>
            <a:ext cx="9012237" cy="1143000"/>
          </a:xfrm>
        </p:spPr>
        <p:txBody>
          <a:bodyPr/>
          <a:lstStyle/>
          <a:p>
            <a:pPr eaLnBrk="1" hangingPunct="1">
              <a:defRPr/>
            </a:pPr>
            <a:r>
              <a:rPr lang="en-US" sz="4000" dirty="0">
                <a:solidFill>
                  <a:schemeClr val="bg1"/>
                </a:solidFill>
                <a:cs typeface="+mj-cs"/>
              </a:rPr>
              <a:t>Southwest Corner of Temple Mount</a:t>
            </a:r>
          </a:p>
        </p:txBody>
      </p:sp>
      <p:pic>
        <p:nvPicPr>
          <p:cNvPr id="122882" name="Picture 8" descr="Model of the South Corner of the Temple Mount"/>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685800" y="1489075"/>
            <a:ext cx="7848600" cy="4987925"/>
          </a:xfr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3" name="Rectangle 5"/>
          <p:cNvSpPr>
            <a:spLocks noGrp="1" noChangeArrowheads="1"/>
          </p:cNvSpPr>
          <p:nvPr>
            <p:ph type="title"/>
          </p:nvPr>
        </p:nvSpPr>
        <p:spPr>
          <a:xfrm>
            <a:off x="457200" y="4953000"/>
            <a:ext cx="8229600" cy="1143000"/>
          </a:xfrm>
        </p:spPr>
        <p:txBody>
          <a:bodyPr/>
          <a:lstStyle/>
          <a:p>
            <a:pPr eaLnBrk="1" hangingPunct="1">
              <a:defRPr/>
            </a:pPr>
            <a:r>
              <a:rPr lang="en-US">
                <a:solidFill>
                  <a:schemeClr val="bg1"/>
                </a:solidFill>
                <a:cs typeface="+mj-cs"/>
              </a:rPr>
              <a:t>The East Wall of the Temple</a:t>
            </a:r>
          </a:p>
        </p:txBody>
      </p:sp>
      <p:pic>
        <p:nvPicPr>
          <p:cNvPr id="124930" name="Picture 4" descr="The Eastern Wall of the Temple"/>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533400" y="533400"/>
            <a:ext cx="8153400" cy="4038600"/>
          </a:xfr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21" name="Rectangle 5"/>
          <p:cNvSpPr>
            <a:spLocks noGrp="1" noChangeArrowheads="1"/>
          </p:cNvSpPr>
          <p:nvPr>
            <p:ph type="title"/>
          </p:nvPr>
        </p:nvSpPr>
        <p:spPr>
          <a:xfrm>
            <a:off x="457200" y="503238"/>
            <a:ext cx="3810000" cy="5897562"/>
          </a:xfrm>
        </p:spPr>
        <p:txBody>
          <a:bodyPr/>
          <a:lstStyle/>
          <a:p>
            <a:pPr eaLnBrk="1" hangingPunct="1">
              <a:defRPr/>
            </a:pPr>
            <a:r>
              <a:rPr lang="en-US">
                <a:solidFill>
                  <a:schemeClr val="bg1"/>
                </a:solidFill>
                <a:cs typeface="+mj-cs"/>
              </a:rPr>
              <a:t>Types of Masonry of the Temple Site</a:t>
            </a:r>
          </a:p>
        </p:txBody>
      </p:sp>
      <p:pic>
        <p:nvPicPr>
          <p:cNvPr id="126978" name="Picture 4" descr="Types of Masonry of the Temple Site"/>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4733925" y="0"/>
            <a:ext cx="4410075" cy="7086600"/>
          </a:xfr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9" name="Rectangle 5"/>
          <p:cNvSpPr>
            <a:spLocks noGrp="1" noChangeArrowheads="1"/>
          </p:cNvSpPr>
          <p:nvPr>
            <p:ph type="title"/>
          </p:nvPr>
        </p:nvSpPr>
        <p:spPr>
          <a:xfrm>
            <a:off x="457200" y="274638"/>
            <a:ext cx="8229600" cy="1630362"/>
          </a:xfrm>
        </p:spPr>
        <p:txBody>
          <a:bodyPr/>
          <a:lstStyle/>
          <a:p>
            <a:pPr eaLnBrk="1" hangingPunct="1">
              <a:defRPr/>
            </a:pPr>
            <a:r>
              <a:rPr lang="en-US" sz="3600">
                <a:solidFill>
                  <a:schemeClr val="bg1"/>
                </a:solidFill>
                <a:cs typeface="+mj-cs"/>
              </a:rPr>
              <a:t>The Double Gate in the Southern Wall. People entered by the right hand gate and departed from the left.</a:t>
            </a:r>
          </a:p>
        </p:txBody>
      </p:sp>
      <p:pic>
        <p:nvPicPr>
          <p:cNvPr id="129026" name="Picture 4" descr="The Double Gate in the Southern Wall"/>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609600" y="1981200"/>
            <a:ext cx="8077200" cy="4614863"/>
          </a:xfr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7" name="Rectangle 5"/>
          <p:cNvSpPr>
            <a:spLocks noGrp="1" noChangeArrowheads="1"/>
          </p:cNvSpPr>
          <p:nvPr>
            <p:ph type="title"/>
          </p:nvPr>
        </p:nvSpPr>
        <p:spPr>
          <a:xfrm>
            <a:off x="381000" y="4343400"/>
            <a:ext cx="8534400" cy="2209800"/>
          </a:xfrm>
        </p:spPr>
        <p:txBody>
          <a:bodyPr/>
          <a:lstStyle/>
          <a:p>
            <a:pPr eaLnBrk="1" hangingPunct="1">
              <a:defRPr/>
            </a:pPr>
            <a:r>
              <a:rPr lang="en-US">
                <a:solidFill>
                  <a:schemeClr val="bg1"/>
                </a:solidFill>
                <a:cs typeface="+mj-cs"/>
              </a:rPr>
              <a:t>The domed passageway leading from the Double Gate into the outer courts.</a:t>
            </a:r>
          </a:p>
        </p:txBody>
      </p:sp>
      <p:pic>
        <p:nvPicPr>
          <p:cNvPr id="131074" name="Picture 4" descr="Interior View of the Domed Passageway"/>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381000" y="228600"/>
            <a:ext cx="5486400" cy="3886200"/>
          </a:xfr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5" name="Rectangle 5"/>
          <p:cNvSpPr>
            <a:spLocks noGrp="1" noChangeArrowheads="1"/>
          </p:cNvSpPr>
          <p:nvPr>
            <p:ph type="title"/>
          </p:nvPr>
        </p:nvSpPr>
        <p:spPr>
          <a:xfrm>
            <a:off x="457200" y="457200"/>
            <a:ext cx="8229600" cy="1143000"/>
          </a:xfrm>
        </p:spPr>
        <p:txBody>
          <a:bodyPr/>
          <a:lstStyle/>
          <a:p>
            <a:pPr eaLnBrk="1" hangingPunct="1">
              <a:defRPr/>
            </a:pPr>
            <a:r>
              <a:rPr lang="en-US" sz="4000">
                <a:solidFill>
                  <a:schemeClr val="bg1"/>
                </a:solidFill>
                <a:cs typeface="+mj-cs"/>
              </a:rPr>
              <a:t>The Triple Gate, used by the priests of the temple.</a:t>
            </a:r>
          </a:p>
        </p:txBody>
      </p:sp>
      <p:pic>
        <p:nvPicPr>
          <p:cNvPr id="133122" name="Picture 4" descr="The Triple Gate"/>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2438400" y="1981200"/>
            <a:ext cx="6400800" cy="4592638"/>
          </a:xfr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69" name="Picture 4" descr="Royal Portico"/>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6988"/>
            <a:ext cx="9180513" cy="7485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5170" name="Rectangle 2"/>
          <p:cNvSpPr>
            <a:spLocks noGrp="1" noChangeArrowheads="1"/>
          </p:cNvSpPr>
          <p:nvPr>
            <p:ph type="title"/>
          </p:nvPr>
        </p:nvSpPr>
        <p:spPr>
          <a:xfrm>
            <a:off x="3708400" y="-26988"/>
            <a:ext cx="5472113" cy="749301"/>
          </a:xfrm>
        </p:spPr>
        <p:txBody>
          <a:bodyPr/>
          <a:lstStyle/>
          <a:p>
            <a:pPr eaLnBrk="1" hangingPunct="1"/>
            <a:r>
              <a:rPr lang="en-US" sz="3600">
                <a:latin typeface="Arial" charset="0"/>
                <a:ea typeface="ＭＳ Ｐゴシック" charset="0"/>
                <a:cs typeface="ＭＳ Ｐゴシック" charset="0"/>
              </a:rPr>
              <a:t>The Royal Porch (Stoa)</a:t>
            </a:r>
          </a:p>
        </p:txBody>
      </p:sp>
      <p:sp>
        <p:nvSpPr>
          <p:cNvPr id="135171" name="Rectangle 5"/>
          <p:cNvSpPr>
            <a:spLocks noChangeArrowheads="1"/>
          </p:cNvSpPr>
          <p:nvPr/>
        </p:nvSpPr>
        <p:spPr bwMode="auto">
          <a:xfrm>
            <a:off x="-36513" y="5257800"/>
            <a:ext cx="9223376" cy="19812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69635" name="Rectangle 3"/>
          <p:cNvSpPr>
            <a:spLocks noGrp="1" noChangeArrowheads="1"/>
          </p:cNvSpPr>
          <p:nvPr>
            <p:ph type="body" idx="1"/>
          </p:nvPr>
        </p:nvSpPr>
        <p:spPr>
          <a:xfrm>
            <a:off x="304800" y="5486400"/>
            <a:ext cx="8839200" cy="1447800"/>
          </a:xfrm>
        </p:spPr>
        <p:txBody>
          <a:bodyPr/>
          <a:lstStyle/>
          <a:p>
            <a:pPr eaLnBrk="1" hangingPunct="1">
              <a:lnSpc>
                <a:spcPct val="90000"/>
              </a:lnSpc>
              <a:defRPr/>
            </a:pPr>
            <a:r>
              <a:rPr lang="en-US" sz="2800" b="1" dirty="0">
                <a:latin typeface="Arial"/>
                <a:ea typeface="ＭＳ Ｐゴシック" charset="0"/>
                <a:cs typeface="Arial"/>
              </a:rPr>
              <a:t>The Sanhedrin met in the Royal Portico at the south end of Temple Mount</a:t>
            </a:r>
          </a:p>
          <a:p>
            <a:pPr eaLnBrk="1" hangingPunct="1">
              <a:lnSpc>
                <a:spcPct val="90000"/>
              </a:lnSpc>
              <a:defRPr/>
            </a:pPr>
            <a:r>
              <a:rPr lang="en-US" sz="2800" b="1" dirty="0">
                <a:latin typeface="Arial"/>
                <a:ea typeface="ＭＳ Ｐゴシック" charset="0"/>
                <a:cs typeface="Arial"/>
              </a:rPr>
              <a:t>The stairways led down to the </a:t>
            </a:r>
            <a:r>
              <a:rPr lang="en-US" sz="2800" b="1" dirty="0" err="1">
                <a:latin typeface="Arial"/>
                <a:ea typeface="ＭＳ Ｐゴシック" charset="0"/>
                <a:cs typeface="Arial"/>
              </a:rPr>
              <a:t>Hulda</a:t>
            </a:r>
            <a:r>
              <a:rPr lang="en-US" sz="2800" b="1" dirty="0">
                <a:latin typeface="Arial"/>
                <a:ea typeface="ＭＳ Ｐゴシック" charset="0"/>
                <a:cs typeface="Arial"/>
              </a:rPr>
              <a:t> Gates</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Rectangle 2"/>
          <p:cNvSpPr>
            <a:spLocks noGrp="1" noChangeArrowheads="1"/>
          </p:cNvSpPr>
          <p:nvPr>
            <p:ph type="title"/>
          </p:nvPr>
        </p:nvSpPr>
        <p:spPr>
          <a:xfrm>
            <a:off x="304800" y="5562600"/>
            <a:ext cx="8229600" cy="1139825"/>
          </a:xfrm>
        </p:spPr>
        <p:txBody>
          <a:bodyPr/>
          <a:lstStyle/>
          <a:p>
            <a:pPr eaLnBrk="1" hangingPunct="1"/>
            <a:r>
              <a:rPr lang="en-US">
                <a:latin typeface="Arial" charset="0"/>
                <a:ea typeface="ＭＳ Ｐゴシック" charset="0"/>
                <a:cs typeface="ＭＳ Ｐゴシック" charset="0"/>
              </a:rPr>
              <a:t>Interior of the Royal Portico</a:t>
            </a:r>
          </a:p>
        </p:txBody>
      </p:sp>
      <p:pic>
        <p:nvPicPr>
          <p:cNvPr id="137218" name="Picture 4" descr="Royal Portico Column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5407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69" name="Picture 4" descr="R&amp;D"/>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513" y="0"/>
            <a:ext cx="4111626"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3970" name="Rectangle 2"/>
          <p:cNvSpPr>
            <a:spLocks noGrp="1" noChangeArrowheads="1"/>
          </p:cNvSpPr>
          <p:nvPr>
            <p:ph type="title"/>
          </p:nvPr>
        </p:nvSpPr>
        <p:spPr>
          <a:xfrm>
            <a:off x="4075113" y="44450"/>
            <a:ext cx="5068887" cy="1368425"/>
          </a:xfrm>
        </p:spPr>
        <p:txBody>
          <a:bodyPr/>
          <a:lstStyle/>
          <a:p>
            <a:pPr eaLnBrk="1" hangingPunct="1"/>
            <a:r>
              <a:rPr lang="en-US" sz="3600">
                <a:latin typeface="Arial" charset="0"/>
                <a:ea typeface="ＭＳ Ｐゴシック" charset="0"/>
                <a:cs typeface="ＭＳ Ｐゴシック" charset="0"/>
              </a:rPr>
              <a:t>Other Religions Debate Spirituality Too</a:t>
            </a:r>
          </a:p>
        </p:txBody>
      </p:sp>
      <p:grpSp>
        <p:nvGrpSpPr>
          <p:cNvPr id="3" name="Group 2"/>
          <p:cNvGrpSpPr>
            <a:grpSpLocks/>
          </p:cNvGrpSpPr>
          <p:nvPr/>
        </p:nvGrpSpPr>
        <p:grpSpPr bwMode="auto">
          <a:xfrm>
            <a:off x="3960813" y="1484313"/>
            <a:ext cx="5219700" cy="1223962"/>
            <a:chOff x="4427984" y="1484784"/>
            <a:chExt cx="4716016" cy="1224136"/>
          </a:xfrm>
        </p:grpSpPr>
        <p:sp>
          <p:nvSpPr>
            <p:cNvPr id="83981" name="Rectangular Callout 1"/>
            <p:cNvSpPr>
              <a:spLocks noChangeArrowheads="1"/>
            </p:cNvSpPr>
            <p:nvPr/>
          </p:nvSpPr>
          <p:spPr bwMode="auto">
            <a:xfrm>
              <a:off x="4427984" y="1484784"/>
              <a:ext cx="4716016" cy="1224136"/>
            </a:xfrm>
            <a:prstGeom prst="wedgeRectCallout">
              <a:avLst>
                <a:gd name="adj1" fmla="val -117449"/>
                <a:gd name="adj2" fmla="val 113954"/>
              </a:avLst>
            </a:prstGeom>
            <a:solidFill>
              <a:srgbClr val="000000"/>
            </a:solidFill>
            <a:ln w="9525">
              <a:solidFill>
                <a:schemeClr val="tx1"/>
              </a:solidFill>
              <a:round/>
              <a:headEnd/>
              <a:tailEnd/>
            </a:ln>
          </p:spPr>
          <p:txBody>
            <a:bodyPr/>
            <a:lstStyle/>
            <a:p>
              <a:endParaRPr lang="en-US"/>
            </a:p>
          </p:txBody>
        </p:sp>
        <p:sp>
          <p:nvSpPr>
            <p:cNvPr id="4" name="Rectangle 2"/>
            <p:cNvSpPr txBox="1">
              <a:spLocks noChangeArrowheads="1"/>
            </p:cNvSpPr>
            <p:nvPr/>
          </p:nvSpPr>
          <p:spPr bwMode="auto">
            <a:xfrm>
              <a:off x="4427984" y="1484784"/>
              <a:ext cx="4716016" cy="1224136"/>
            </a:xfrm>
            <a:prstGeom prst="rect">
              <a:avLst/>
            </a:prstGeom>
            <a:noFill/>
            <a:ln w="9525">
              <a:noFill/>
              <a:miter lim="800000"/>
              <a:headEnd/>
              <a:tailEnd/>
            </a:ln>
            <a:effectLst/>
          </p:spPr>
          <p:txBody>
            <a:bodyPr anchor="ctr" anchorCtr="1"/>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5"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5"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5"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5"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5"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5"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5"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5" charset="0"/>
                </a:defRPr>
              </a:lvl9pPr>
            </a:lstStyle>
            <a:p>
              <a:pPr eaLnBrk="1" hangingPunct="1">
                <a:defRPr/>
              </a:pPr>
              <a:r>
                <a:rPr lang="en-US" sz="2000" b="1" dirty="0">
                  <a:solidFill>
                    <a:srgbClr val="FFFFFF"/>
                  </a:solidFill>
                  <a:latin typeface="Arial" charset="0"/>
                  <a:ea typeface="ＭＳ Ｐゴシック" charset="0"/>
                  <a:cs typeface="ＭＳ Ｐゴシック" charset="0"/>
                </a:rPr>
                <a:t>"Western medicine was produced without bearing in mind the religious taboos of the Muslims."</a:t>
              </a:r>
            </a:p>
          </p:txBody>
        </p:sp>
      </p:grpSp>
      <p:grpSp>
        <p:nvGrpSpPr>
          <p:cNvPr id="7" name="Group 6"/>
          <p:cNvGrpSpPr>
            <a:grpSpLocks/>
          </p:cNvGrpSpPr>
          <p:nvPr/>
        </p:nvGrpSpPr>
        <p:grpSpPr bwMode="auto">
          <a:xfrm>
            <a:off x="3960813" y="2781300"/>
            <a:ext cx="5219700" cy="1223963"/>
            <a:chOff x="4427984" y="1484784"/>
            <a:chExt cx="4716016" cy="1224136"/>
          </a:xfrm>
        </p:grpSpPr>
        <p:sp>
          <p:nvSpPr>
            <p:cNvPr id="83979" name="Rectangular Callout 7"/>
            <p:cNvSpPr>
              <a:spLocks noChangeArrowheads="1"/>
            </p:cNvSpPr>
            <p:nvPr/>
          </p:nvSpPr>
          <p:spPr bwMode="auto">
            <a:xfrm>
              <a:off x="4427984" y="1484784"/>
              <a:ext cx="4716016" cy="1224136"/>
            </a:xfrm>
            <a:prstGeom prst="wedgeRectCallout">
              <a:avLst>
                <a:gd name="adj1" fmla="val -124782"/>
                <a:gd name="adj2" fmla="val 163134"/>
              </a:avLst>
            </a:prstGeom>
            <a:solidFill>
              <a:srgbClr val="000090"/>
            </a:solidFill>
            <a:ln w="9525">
              <a:solidFill>
                <a:schemeClr val="tx1"/>
              </a:solidFill>
              <a:round/>
              <a:headEnd/>
              <a:tailEnd/>
            </a:ln>
          </p:spPr>
          <p:txBody>
            <a:bodyPr/>
            <a:lstStyle/>
            <a:p>
              <a:endParaRPr lang="en-US"/>
            </a:p>
          </p:txBody>
        </p:sp>
        <p:sp>
          <p:nvSpPr>
            <p:cNvPr id="9" name="Rectangle 2"/>
            <p:cNvSpPr txBox="1">
              <a:spLocks noChangeArrowheads="1"/>
            </p:cNvSpPr>
            <p:nvPr/>
          </p:nvSpPr>
          <p:spPr bwMode="auto">
            <a:xfrm>
              <a:off x="4427984" y="1484784"/>
              <a:ext cx="4716016" cy="1224136"/>
            </a:xfrm>
            <a:prstGeom prst="rect">
              <a:avLst/>
            </a:prstGeom>
            <a:solidFill>
              <a:srgbClr val="000090"/>
            </a:solidFill>
            <a:ln w="9525">
              <a:noFill/>
              <a:miter lim="800000"/>
              <a:headEnd/>
              <a:tailEnd/>
            </a:ln>
            <a:effectLst/>
          </p:spPr>
          <p:txBody>
            <a:bodyPr anchor="ctr" anchorCtr="1"/>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5"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5"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5"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5"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5"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5"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5"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5" charset="0"/>
                </a:defRPr>
              </a:lvl9pPr>
            </a:lstStyle>
            <a:p>
              <a:pPr eaLnBrk="1" hangingPunct="1">
                <a:defRPr/>
              </a:pPr>
              <a:r>
                <a:rPr lang="en-US" sz="2000" b="1" dirty="0">
                  <a:solidFill>
                    <a:srgbClr val="FFFFFF"/>
                  </a:solidFill>
                  <a:latin typeface="Arial" charset="0"/>
                  <a:ea typeface="ＭＳ Ｐゴシック" charset="0"/>
                  <a:cs typeface="ＭＳ Ｐゴシック" charset="0"/>
                </a:rPr>
                <a:t>"The lack of Muslim involvement in this field had caused the community to be exposed to medication which might not be </a:t>
              </a:r>
              <a:r>
                <a:rPr lang="en-US" sz="2000" b="1" i="1" dirty="0">
                  <a:solidFill>
                    <a:srgbClr val="FFFFFF"/>
                  </a:solidFill>
                  <a:latin typeface="Arial" charset="0"/>
                  <a:ea typeface="ＭＳ Ｐゴシック" charset="0"/>
                  <a:cs typeface="ＭＳ Ｐゴシック" charset="0"/>
                </a:rPr>
                <a:t>halal</a:t>
              </a:r>
              <a:r>
                <a:rPr lang="en-US" sz="2000" b="1" dirty="0">
                  <a:solidFill>
                    <a:srgbClr val="FFFFFF"/>
                  </a:solidFill>
                  <a:latin typeface="Arial" charset="0"/>
                  <a:ea typeface="ＭＳ Ｐゴシック" charset="0"/>
                  <a:cs typeface="ＭＳ Ｐゴシック" charset="0"/>
                </a:rPr>
                <a:t> or permissible."</a:t>
              </a:r>
            </a:p>
          </p:txBody>
        </p:sp>
      </p:grpSp>
      <p:grpSp>
        <p:nvGrpSpPr>
          <p:cNvPr id="14" name="Group 13"/>
          <p:cNvGrpSpPr>
            <a:grpSpLocks/>
          </p:cNvGrpSpPr>
          <p:nvPr/>
        </p:nvGrpSpPr>
        <p:grpSpPr bwMode="auto">
          <a:xfrm>
            <a:off x="3948113" y="4149725"/>
            <a:ext cx="5219700" cy="1223963"/>
            <a:chOff x="4427984" y="1484784"/>
            <a:chExt cx="4716016" cy="1224136"/>
          </a:xfrm>
        </p:grpSpPr>
        <p:sp>
          <p:nvSpPr>
            <p:cNvPr id="83977" name="Rectangular Callout 14"/>
            <p:cNvSpPr>
              <a:spLocks noChangeArrowheads="1"/>
            </p:cNvSpPr>
            <p:nvPr/>
          </p:nvSpPr>
          <p:spPr bwMode="auto">
            <a:xfrm>
              <a:off x="4427984" y="1484784"/>
              <a:ext cx="4716016" cy="1224136"/>
            </a:xfrm>
            <a:prstGeom prst="wedgeRectCallout">
              <a:avLst>
                <a:gd name="adj1" fmla="val -76829"/>
                <a:gd name="adj2" fmla="val -76681"/>
              </a:avLst>
            </a:prstGeom>
            <a:solidFill>
              <a:srgbClr val="800000"/>
            </a:solidFill>
            <a:ln w="9525">
              <a:solidFill>
                <a:schemeClr val="tx1"/>
              </a:solidFill>
              <a:round/>
              <a:headEnd/>
              <a:tailEnd/>
            </a:ln>
          </p:spPr>
          <p:txBody>
            <a:bodyPr/>
            <a:lstStyle/>
            <a:p>
              <a:endParaRPr lang="en-US"/>
            </a:p>
          </p:txBody>
        </p:sp>
        <p:sp>
          <p:nvSpPr>
            <p:cNvPr id="16" name="Rectangle 2"/>
            <p:cNvSpPr txBox="1">
              <a:spLocks noChangeArrowheads="1"/>
            </p:cNvSpPr>
            <p:nvPr/>
          </p:nvSpPr>
          <p:spPr bwMode="auto">
            <a:xfrm>
              <a:off x="4427984" y="1484784"/>
              <a:ext cx="4716016" cy="1224136"/>
            </a:xfrm>
            <a:prstGeom prst="rect">
              <a:avLst/>
            </a:prstGeom>
            <a:solidFill>
              <a:srgbClr val="800000"/>
            </a:solidFill>
            <a:ln w="9525">
              <a:noFill/>
              <a:miter lim="800000"/>
              <a:headEnd/>
              <a:tailEnd/>
            </a:ln>
            <a:effectLst/>
          </p:spPr>
          <p:txBody>
            <a:bodyPr anchor="ctr" anchorCtr="1"/>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5"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5"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5"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5"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5"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5"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5"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5" charset="0"/>
                </a:defRPr>
              </a:lvl9pPr>
            </a:lstStyle>
            <a:p>
              <a:pPr eaLnBrk="1" hangingPunct="1">
                <a:defRPr/>
              </a:pPr>
              <a:r>
                <a:rPr lang="en-US" sz="2000" b="1" dirty="0">
                  <a:solidFill>
                    <a:srgbClr val="FFFFFF"/>
                  </a:solidFill>
                  <a:latin typeface="Arial" charset="0"/>
                  <a:ea typeface="ＭＳ Ｐゴシック" charset="0"/>
                  <a:cs typeface="ＭＳ Ｐゴシック" charset="0"/>
                </a:rPr>
                <a:t>"If the gelatin [capsule] is from cows, we have to make sure that the animal had been slaughtered according to Islamic rites."</a:t>
              </a:r>
            </a:p>
          </p:txBody>
        </p:sp>
      </p:grpSp>
      <p:grpSp>
        <p:nvGrpSpPr>
          <p:cNvPr id="17" name="Group 16"/>
          <p:cNvGrpSpPr>
            <a:grpSpLocks/>
          </p:cNvGrpSpPr>
          <p:nvPr/>
        </p:nvGrpSpPr>
        <p:grpSpPr bwMode="auto">
          <a:xfrm>
            <a:off x="3922713" y="5516563"/>
            <a:ext cx="5219700" cy="1225550"/>
            <a:chOff x="4427984" y="1484784"/>
            <a:chExt cx="4716016" cy="1224136"/>
          </a:xfrm>
        </p:grpSpPr>
        <p:sp>
          <p:nvSpPr>
            <p:cNvPr id="83975" name="Rectangular Callout 17"/>
            <p:cNvSpPr>
              <a:spLocks noChangeArrowheads="1"/>
            </p:cNvSpPr>
            <p:nvPr/>
          </p:nvSpPr>
          <p:spPr bwMode="auto">
            <a:xfrm>
              <a:off x="4427984" y="1484784"/>
              <a:ext cx="4716016" cy="1224136"/>
            </a:xfrm>
            <a:prstGeom prst="wedgeRectCallout">
              <a:avLst>
                <a:gd name="adj1" fmla="val -63384"/>
                <a:gd name="adj2" fmla="val 33449"/>
              </a:avLst>
            </a:prstGeom>
            <a:solidFill>
              <a:srgbClr val="003B00"/>
            </a:solidFill>
            <a:ln w="9525">
              <a:solidFill>
                <a:schemeClr val="tx1"/>
              </a:solidFill>
              <a:round/>
              <a:headEnd/>
              <a:tailEnd/>
            </a:ln>
          </p:spPr>
          <p:txBody>
            <a:bodyPr/>
            <a:lstStyle/>
            <a:p>
              <a:endParaRPr lang="en-US"/>
            </a:p>
          </p:txBody>
        </p:sp>
        <p:sp>
          <p:nvSpPr>
            <p:cNvPr id="19" name="Rectangle 2"/>
            <p:cNvSpPr txBox="1">
              <a:spLocks noChangeArrowheads="1"/>
            </p:cNvSpPr>
            <p:nvPr/>
          </p:nvSpPr>
          <p:spPr bwMode="auto">
            <a:xfrm>
              <a:off x="4427984" y="1484784"/>
              <a:ext cx="4716016" cy="1224136"/>
            </a:xfrm>
            <a:prstGeom prst="rect">
              <a:avLst/>
            </a:prstGeom>
            <a:solidFill>
              <a:srgbClr val="003B00"/>
            </a:solidFill>
            <a:ln w="9525">
              <a:noFill/>
              <a:miter lim="800000"/>
              <a:headEnd/>
              <a:tailEnd/>
            </a:ln>
            <a:effectLst/>
          </p:spPr>
          <p:txBody>
            <a:bodyPr anchor="ctr" anchorCtr="1"/>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5"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5"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5"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5"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5"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5"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5"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5" charset="0"/>
                </a:defRPr>
              </a:lvl9pPr>
            </a:lstStyle>
            <a:p>
              <a:pPr eaLnBrk="1" hangingPunct="1">
                <a:defRPr/>
              </a:pPr>
              <a:r>
                <a:rPr lang="en-US" sz="2000" b="1" dirty="0">
                  <a:solidFill>
                    <a:srgbClr val="FFFFFF"/>
                  </a:solidFill>
                  <a:latin typeface="Arial" charset="0"/>
                  <a:ea typeface="ＭＳ Ｐゴシック" charset="0"/>
                  <a:cs typeface="ＭＳ Ｐゴシック" charset="0"/>
                </a:rPr>
                <a:t>"Such as situation was not satisfactory </a:t>
              </a:r>
              <a:br>
                <a:rPr lang="en-US" sz="2000" b="1" dirty="0">
                  <a:solidFill>
                    <a:srgbClr val="FFFFFF"/>
                  </a:solidFill>
                  <a:latin typeface="Arial" charset="0"/>
                  <a:ea typeface="ＭＳ Ｐゴシック" charset="0"/>
                  <a:cs typeface="ＭＳ Ｐゴシック" charset="0"/>
                </a:rPr>
              </a:br>
              <a:r>
                <a:rPr lang="fr-FR" sz="2000" b="1" dirty="0">
                  <a:solidFill>
                    <a:srgbClr val="FFFFFF"/>
                  </a:solidFill>
                  <a:latin typeface="Arial" charset="0"/>
                  <a:ea typeface="ＭＳ Ｐゴシック" charset="0"/>
                  <a:cs typeface="ＭＳ Ｐゴシック" charset="0"/>
                </a:rPr>
                <a:t>'</a:t>
              </a:r>
              <a:r>
                <a:rPr lang="en-US" sz="2000" b="1" dirty="0">
                  <a:solidFill>
                    <a:srgbClr val="FFFFFF"/>
                  </a:solidFill>
                  <a:latin typeface="Arial" charset="0"/>
                  <a:ea typeface="ＭＳ Ｐゴシック" charset="0"/>
                  <a:cs typeface="ＭＳ Ｐゴシック" charset="0"/>
                </a:rPr>
                <a:t>if one want to be spiritually pure.</a:t>
              </a:r>
              <a:r>
                <a:rPr lang="fr-FR" sz="2000" b="1" dirty="0">
                  <a:solidFill>
                    <a:srgbClr val="FFFFFF"/>
                  </a:solidFill>
                  <a:latin typeface="Arial" charset="0"/>
                  <a:ea typeface="ＭＳ Ｐゴシック" charset="0"/>
                  <a:cs typeface="ＭＳ Ｐゴシック" charset="0"/>
                </a:rPr>
                <a:t>'</a:t>
              </a:r>
              <a:r>
                <a:rPr lang="en-US" sz="2000" b="1" dirty="0">
                  <a:solidFill>
                    <a:srgbClr val="FFFFFF"/>
                  </a:solidFill>
                  <a:latin typeface="Arial" charset="0"/>
                  <a:ea typeface="ＭＳ Ｐゴシック" charset="0"/>
                  <a:cs typeface="ＭＳ Ｐゴシック" charset="0"/>
                </a:rPr>
                <a:t>"</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left)">
                                      <p:cBhvr>
                                        <p:cTn id="17" dur="500"/>
                                        <p:tgtEl>
                                          <p:spTgt spid="1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left)">
                                      <p:cBhvr>
                                        <p:cTn id="2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Rectangle 2"/>
          <p:cNvSpPr>
            <a:spLocks noGrp="1" noChangeArrowheads="1"/>
          </p:cNvSpPr>
          <p:nvPr>
            <p:ph type="title"/>
          </p:nvPr>
        </p:nvSpPr>
        <p:spPr>
          <a:xfrm>
            <a:off x="4876800" y="152400"/>
            <a:ext cx="4267200" cy="1169988"/>
          </a:xfrm>
        </p:spPr>
        <p:txBody>
          <a:bodyPr/>
          <a:lstStyle/>
          <a:p>
            <a:pPr eaLnBrk="1" hangingPunct="1"/>
            <a:r>
              <a:rPr lang="en-US" sz="4000">
                <a:latin typeface="Arial" charset="0"/>
                <a:ea typeface="ＭＳ Ｐゴシック" charset="0"/>
                <a:cs typeface="Arial" charset="0"/>
              </a:rPr>
              <a:t>Meeting Place of the Sanhedrin</a:t>
            </a:r>
          </a:p>
        </p:txBody>
      </p:sp>
      <p:sp>
        <p:nvSpPr>
          <p:cNvPr id="92163" name="Rectangle 3"/>
          <p:cNvSpPr>
            <a:spLocks noGrp="1" noChangeArrowheads="1"/>
          </p:cNvSpPr>
          <p:nvPr>
            <p:ph type="body" idx="1"/>
          </p:nvPr>
        </p:nvSpPr>
        <p:spPr>
          <a:xfrm>
            <a:off x="4953000" y="1600200"/>
            <a:ext cx="4191000" cy="5257800"/>
          </a:xfrm>
        </p:spPr>
        <p:txBody>
          <a:bodyPr/>
          <a:lstStyle/>
          <a:p>
            <a:pPr eaLnBrk="1" hangingPunct="1">
              <a:lnSpc>
                <a:spcPct val="90000"/>
              </a:lnSpc>
              <a:defRPr/>
            </a:pPr>
            <a:r>
              <a:rPr lang="en-US" sz="2800" b="1" dirty="0">
                <a:latin typeface="Arial"/>
                <a:ea typeface="ＭＳ Ｐゴシック" charset="0"/>
                <a:cs typeface="Arial"/>
              </a:rPr>
              <a:t>Semicircular hall at the east end of the Royal Portico</a:t>
            </a:r>
          </a:p>
          <a:p>
            <a:pPr eaLnBrk="1" hangingPunct="1">
              <a:lnSpc>
                <a:spcPct val="90000"/>
              </a:lnSpc>
              <a:buFont typeface="Wingdings" charset="0"/>
              <a:buNone/>
              <a:defRPr/>
            </a:pPr>
            <a:endParaRPr lang="en-US" sz="2800" b="1" dirty="0">
              <a:latin typeface="Arial"/>
              <a:ea typeface="ＭＳ Ｐゴシック" charset="0"/>
              <a:cs typeface="Arial"/>
            </a:endParaRPr>
          </a:p>
          <a:p>
            <a:pPr eaLnBrk="1" hangingPunct="1">
              <a:lnSpc>
                <a:spcPct val="90000"/>
              </a:lnSpc>
              <a:defRPr/>
            </a:pPr>
            <a:r>
              <a:rPr lang="en-US" sz="2800" b="1" dirty="0">
                <a:latin typeface="Arial"/>
                <a:ea typeface="ＭＳ Ｐゴシック" charset="0"/>
                <a:cs typeface="Arial"/>
              </a:rPr>
              <a:t>The 71-member Sanhedrin judged here from AD 30</a:t>
            </a:r>
          </a:p>
          <a:p>
            <a:pPr eaLnBrk="1" hangingPunct="1">
              <a:lnSpc>
                <a:spcPct val="90000"/>
              </a:lnSpc>
              <a:buFont typeface="Wingdings" charset="0"/>
              <a:buNone/>
              <a:defRPr/>
            </a:pPr>
            <a:endParaRPr lang="en-US" sz="2800" b="1" dirty="0">
              <a:latin typeface="Arial"/>
              <a:ea typeface="ＭＳ Ｐゴシック" charset="0"/>
              <a:cs typeface="Arial"/>
            </a:endParaRPr>
          </a:p>
          <a:p>
            <a:pPr eaLnBrk="1" hangingPunct="1">
              <a:lnSpc>
                <a:spcPct val="90000"/>
              </a:lnSpc>
              <a:defRPr/>
            </a:pPr>
            <a:r>
              <a:rPr lang="en-US" sz="2800" b="1" dirty="0">
                <a:latin typeface="Arial"/>
                <a:ea typeface="ＭＳ Ｐゴシック" charset="0"/>
                <a:cs typeface="Arial"/>
              </a:rPr>
              <a:t>Meetings public (except Christ</a:t>
            </a:r>
            <a:r>
              <a:rPr lang="fr-FR" altLang="ja-JP" sz="2800" b="1" dirty="0">
                <a:latin typeface="Arial"/>
                <a:ea typeface="ＭＳ Ｐゴシック" charset="0"/>
                <a:cs typeface="Arial"/>
              </a:rPr>
              <a:t>'</a:t>
            </a:r>
            <a:r>
              <a:rPr lang="en-US" sz="2800" b="1" dirty="0">
                <a:latin typeface="Arial"/>
                <a:ea typeface="ＭＳ Ｐゴシック" charset="0"/>
                <a:cs typeface="Arial"/>
              </a:rPr>
              <a:t>s!) while Roman trials were closed</a:t>
            </a:r>
          </a:p>
        </p:txBody>
      </p:sp>
      <p:pic>
        <p:nvPicPr>
          <p:cNvPr id="139267" name="Picture 4" descr="Sanhedri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47434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3" name="Picture 4" descr="Sanhedrin at Night"/>
          <p:cNvPicPr>
            <a:picLocks noChangeAspect="1" noChangeArrowheads="1"/>
          </p:cNvPicPr>
          <p:nvPr/>
        </p:nvPicPr>
        <p:blipFill>
          <a:blip r:embed="rId3" cstate="screen">
            <a:lum bright="-12000"/>
            <a:extLst>
              <a:ext uri="{28A0092B-C50C-407E-A947-70E740481C1C}">
                <a14:useLocalDpi xmlns:a14="http://schemas.microsoft.com/office/drawing/2010/main"/>
              </a:ext>
            </a:extLst>
          </a:blip>
          <a:srcRect/>
          <a:stretch>
            <a:fillRect/>
          </a:stretch>
        </p:blipFill>
        <p:spPr bwMode="auto">
          <a:xfrm>
            <a:off x="0" y="0"/>
            <a:ext cx="9144000" cy="6980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426" name="Rectangle 2"/>
          <p:cNvSpPr>
            <a:spLocks noGrp="1" noChangeArrowheads="1"/>
          </p:cNvSpPr>
          <p:nvPr>
            <p:ph type="title"/>
          </p:nvPr>
        </p:nvSpPr>
        <p:spPr>
          <a:xfrm>
            <a:off x="22225" y="-76200"/>
            <a:ext cx="7789863" cy="788988"/>
          </a:xfrm>
        </p:spPr>
        <p:txBody>
          <a:bodyPr/>
          <a:lstStyle/>
          <a:p>
            <a:pPr algn="l" eaLnBrk="1" hangingPunct="1">
              <a:defRPr/>
            </a:pPr>
            <a:r>
              <a:rPr lang="en-US" b="1" dirty="0">
                <a:effectLst>
                  <a:glow rad="152400">
                    <a:srgbClr val="000000"/>
                  </a:glow>
                  <a:outerShdw blurRad="38100" dist="38100" dir="2700000" algn="tl">
                    <a:srgbClr val="000000">
                      <a:alpha val="43137"/>
                    </a:srgbClr>
                  </a:outerShdw>
                </a:effectLst>
                <a:latin typeface="Arial"/>
                <a:ea typeface="ＭＳ Ｐゴシック" charset="0"/>
                <a:cs typeface="Arial"/>
              </a:rPr>
              <a:t>The Illegal Trial of Jesus</a:t>
            </a:r>
          </a:p>
        </p:txBody>
      </p:sp>
      <p:sp>
        <p:nvSpPr>
          <p:cNvPr id="82947" name="Rectangle 3"/>
          <p:cNvSpPr>
            <a:spLocks noGrp="1" noChangeArrowheads="1"/>
          </p:cNvSpPr>
          <p:nvPr>
            <p:ph type="body" idx="1"/>
          </p:nvPr>
        </p:nvSpPr>
        <p:spPr/>
        <p:txBody>
          <a:bodyPr/>
          <a:lstStyle/>
          <a:p>
            <a:pPr eaLnBrk="1" hangingPunct="1">
              <a:lnSpc>
                <a:spcPct val="90000"/>
              </a:lnSpc>
              <a:defRPr/>
            </a:pPr>
            <a:r>
              <a:rPr lang="en-US" b="1" dirty="0">
                <a:effectLst>
                  <a:glow rad="152400">
                    <a:srgbClr val="000000"/>
                  </a:glow>
                  <a:outerShdw blurRad="38100" dist="38100" dir="2700000" algn="tl">
                    <a:srgbClr val="000000">
                      <a:alpha val="43137"/>
                    </a:srgbClr>
                  </a:outerShdw>
                </a:effectLst>
                <a:latin typeface="Arial"/>
                <a:ea typeface="ＭＳ Ｐゴシック" charset="0"/>
                <a:cs typeface="Arial"/>
              </a:rPr>
              <a:t>Closed meeting</a:t>
            </a:r>
          </a:p>
          <a:p>
            <a:pPr eaLnBrk="1" hangingPunct="1">
              <a:lnSpc>
                <a:spcPct val="90000"/>
              </a:lnSpc>
              <a:defRPr/>
            </a:pPr>
            <a:r>
              <a:rPr lang="en-US" b="1" dirty="0">
                <a:effectLst>
                  <a:glow rad="152400">
                    <a:srgbClr val="000000"/>
                  </a:glow>
                  <a:outerShdw blurRad="38100" dist="38100" dir="2700000" algn="tl">
                    <a:srgbClr val="000000">
                      <a:alpha val="43137"/>
                    </a:srgbClr>
                  </a:outerShdw>
                </a:effectLst>
                <a:latin typeface="Arial"/>
                <a:ea typeface="ＭＳ Ｐゴシック" charset="0"/>
                <a:cs typeface="Arial"/>
              </a:rPr>
              <a:t>At house of Caiaphas</a:t>
            </a:r>
          </a:p>
          <a:p>
            <a:pPr eaLnBrk="1" hangingPunct="1">
              <a:lnSpc>
                <a:spcPct val="90000"/>
              </a:lnSpc>
              <a:defRPr/>
            </a:pPr>
            <a:r>
              <a:rPr lang="en-US" b="1" dirty="0">
                <a:effectLst>
                  <a:glow rad="152400">
                    <a:srgbClr val="000000"/>
                  </a:glow>
                  <a:outerShdw blurRad="38100" dist="38100" dir="2700000" algn="tl">
                    <a:srgbClr val="000000">
                      <a:alpha val="43137"/>
                    </a:srgbClr>
                  </a:outerShdw>
                </a:effectLst>
                <a:latin typeface="Arial"/>
                <a:ea typeface="ＭＳ Ｐゴシック" charset="0"/>
                <a:cs typeface="Arial"/>
              </a:rPr>
              <a:t>Held at night</a:t>
            </a:r>
          </a:p>
          <a:p>
            <a:pPr eaLnBrk="1" hangingPunct="1">
              <a:lnSpc>
                <a:spcPct val="90000"/>
              </a:lnSpc>
              <a:defRPr/>
            </a:pPr>
            <a:r>
              <a:rPr lang="en-US" b="1" dirty="0">
                <a:effectLst>
                  <a:glow rad="152400">
                    <a:srgbClr val="000000"/>
                  </a:glow>
                  <a:outerShdw blurRad="38100" dist="38100" dir="2700000" algn="tl">
                    <a:srgbClr val="000000">
                      <a:alpha val="43137"/>
                    </a:srgbClr>
                  </a:outerShdw>
                </a:effectLst>
                <a:latin typeface="Arial"/>
                <a:ea typeface="ＭＳ Ｐゴシック" charset="0"/>
                <a:cs typeface="Arial"/>
              </a:rPr>
              <a:t>No specific charges</a:t>
            </a:r>
          </a:p>
          <a:p>
            <a:pPr eaLnBrk="1" hangingPunct="1">
              <a:lnSpc>
                <a:spcPct val="90000"/>
              </a:lnSpc>
              <a:defRPr/>
            </a:pPr>
            <a:r>
              <a:rPr lang="en-US" b="1" dirty="0">
                <a:effectLst>
                  <a:glow rad="152400">
                    <a:srgbClr val="000000"/>
                  </a:glow>
                  <a:outerShdw blurRad="38100" dist="38100" dir="2700000" algn="tl">
                    <a:srgbClr val="000000">
                      <a:alpha val="43137"/>
                    </a:srgbClr>
                  </a:outerShdw>
                </a:effectLst>
                <a:latin typeface="Arial"/>
                <a:ea typeface="ＭＳ Ｐゴシック" charset="0"/>
                <a:cs typeface="Arial"/>
              </a:rPr>
              <a:t>Accusations changed</a:t>
            </a:r>
          </a:p>
          <a:p>
            <a:pPr eaLnBrk="1" hangingPunct="1">
              <a:lnSpc>
                <a:spcPct val="90000"/>
              </a:lnSpc>
              <a:defRPr/>
            </a:pPr>
            <a:r>
              <a:rPr lang="en-US" b="1" dirty="0">
                <a:effectLst>
                  <a:glow rad="152400">
                    <a:srgbClr val="000000"/>
                  </a:glow>
                  <a:outerShdw blurRad="38100" dist="38100" dir="2700000" algn="tl">
                    <a:srgbClr val="000000">
                      <a:alpha val="43137"/>
                    </a:srgbClr>
                  </a:outerShdw>
                </a:effectLst>
                <a:latin typeface="Arial"/>
                <a:ea typeface="ＭＳ Ｐゴシック" charset="0"/>
                <a:cs typeface="Arial"/>
              </a:rPr>
              <a:t>No defense attorney</a:t>
            </a:r>
          </a:p>
          <a:p>
            <a:pPr eaLnBrk="1" hangingPunct="1">
              <a:lnSpc>
                <a:spcPct val="90000"/>
              </a:lnSpc>
              <a:defRPr/>
            </a:pPr>
            <a:r>
              <a:rPr lang="en-US" b="1" dirty="0">
                <a:effectLst>
                  <a:glow rad="152400">
                    <a:srgbClr val="000000"/>
                  </a:glow>
                  <a:outerShdw blurRad="38100" dist="38100" dir="2700000" algn="tl">
                    <a:srgbClr val="000000">
                      <a:alpha val="43137"/>
                    </a:srgbClr>
                  </a:outerShdw>
                </a:effectLst>
                <a:latin typeface="Arial"/>
                <a:ea typeface="ＭＳ Ｐゴシック" charset="0"/>
                <a:cs typeface="Arial"/>
              </a:rPr>
              <a:t>Violence</a:t>
            </a:r>
          </a:p>
          <a:p>
            <a:pPr eaLnBrk="1" hangingPunct="1">
              <a:lnSpc>
                <a:spcPct val="90000"/>
              </a:lnSpc>
              <a:defRPr/>
            </a:pPr>
            <a:r>
              <a:rPr lang="en-US" b="1" dirty="0">
                <a:effectLst>
                  <a:glow rad="152400">
                    <a:srgbClr val="000000"/>
                  </a:glow>
                  <a:outerShdw blurRad="38100" dist="38100" dir="2700000" algn="tl">
                    <a:srgbClr val="000000">
                      <a:alpha val="43137"/>
                    </a:srgbClr>
                  </a:outerShdw>
                </a:effectLst>
                <a:latin typeface="Arial"/>
                <a:ea typeface="ＭＳ Ｐゴシック" charset="0"/>
                <a:cs typeface="Arial"/>
              </a:rPr>
              <a:t>Condemned without proof</a:t>
            </a:r>
          </a:p>
        </p:txBody>
      </p:sp>
      <p:sp>
        <p:nvSpPr>
          <p:cNvPr id="103428" name="Text Box 5"/>
          <p:cNvSpPr txBox="1">
            <a:spLocks noChangeArrowheads="1"/>
          </p:cNvSpPr>
          <p:nvPr/>
        </p:nvSpPr>
        <p:spPr bwMode="auto">
          <a:xfrm>
            <a:off x="7848600" y="82550"/>
            <a:ext cx="10541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defRPr/>
            </a:pPr>
            <a:r>
              <a:rPr lang="en-US" sz="2000" b="1">
                <a:effectLst>
                  <a:glow rad="152400">
                    <a:srgbClr val="000000"/>
                  </a:glow>
                  <a:outerShdw blurRad="38100" dist="38100" dir="2700000" algn="tl">
                    <a:srgbClr val="000000">
                      <a:alpha val="43137"/>
                    </a:srgbClr>
                  </a:outerShdw>
                </a:effectLst>
                <a:latin typeface="Arial"/>
                <a:cs typeface="Arial"/>
              </a:rPr>
              <a:t>NTS 65</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0" fill="hold" nodeType="afterEffect">
                                  <p:stCondLst>
                                    <p:cond delay="0"/>
                                  </p:stCondLst>
                                  <p:childTnLst>
                                    <p:set>
                                      <p:cBhvr>
                                        <p:cTn id="6" dur="1" fill="hold">
                                          <p:stCondLst>
                                            <p:cond delay="0"/>
                                          </p:stCondLst>
                                        </p:cTn>
                                        <p:tgtEl>
                                          <p:spTgt spid="82947">
                                            <p:txEl>
                                              <p:pRg st="0" end="0"/>
                                            </p:txEl>
                                          </p:spTgt>
                                        </p:tgtEl>
                                        <p:attrNameLst>
                                          <p:attrName>style.visibility</p:attrName>
                                        </p:attrNameLst>
                                      </p:cBhvr>
                                      <p:to>
                                        <p:strVal val="visible"/>
                                      </p:to>
                                    </p:set>
                                    <p:anim calcmode="lin" valueType="num">
                                      <p:cBhvr>
                                        <p:cTn id="7" dur="500" fill="hold"/>
                                        <p:tgtEl>
                                          <p:spTgt spid="8294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82947">
                                            <p:txEl>
                                              <p:pRg st="0" end="0"/>
                                            </p:txEl>
                                          </p:spTgt>
                                        </p:tgtEl>
                                        <p:attrNameLst>
                                          <p:attrName>ppt_h</p:attrName>
                                        </p:attrNameLst>
                                      </p:cBhvr>
                                      <p:tavLst>
                                        <p:tav tm="0">
                                          <p:val>
                                            <p:strVal val="#ppt_h"/>
                                          </p:val>
                                        </p:tav>
                                        <p:tav tm="100000">
                                          <p:val>
                                            <p:strVal val="#ppt_h"/>
                                          </p:val>
                                        </p:tav>
                                      </p:tavLst>
                                    </p:anim>
                                  </p:childTnLst>
                                </p:cTn>
                              </p:par>
                            </p:childTnLst>
                          </p:cTn>
                        </p:par>
                        <p:par>
                          <p:cTn id="9" fill="hold" nodeType="afterGroup">
                            <p:stCondLst>
                              <p:cond delay="500"/>
                            </p:stCondLst>
                            <p:childTnLst>
                              <p:par>
                                <p:cTn id="10" presetID="17" presetClass="entr" presetSubtype="10" fill="hold" nodeType="afterEffect">
                                  <p:stCondLst>
                                    <p:cond delay="0"/>
                                  </p:stCondLst>
                                  <p:childTnLst>
                                    <p:set>
                                      <p:cBhvr>
                                        <p:cTn id="11" dur="1" fill="hold">
                                          <p:stCondLst>
                                            <p:cond delay="0"/>
                                          </p:stCondLst>
                                        </p:cTn>
                                        <p:tgtEl>
                                          <p:spTgt spid="82947">
                                            <p:txEl>
                                              <p:pRg st="1" end="1"/>
                                            </p:txEl>
                                          </p:spTgt>
                                        </p:tgtEl>
                                        <p:attrNameLst>
                                          <p:attrName>style.visibility</p:attrName>
                                        </p:attrNameLst>
                                      </p:cBhvr>
                                      <p:to>
                                        <p:strVal val="visible"/>
                                      </p:to>
                                    </p:set>
                                    <p:anim calcmode="lin" valueType="num">
                                      <p:cBhvr>
                                        <p:cTn id="12" dur="500" fill="hold"/>
                                        <p:tgtEl>
                                          <p:spTgt spid="82947">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82947">
                                            <p:txEl>
                                              <p:pRg st="1" end="1"/>
                                            </p:txEl>
                                          </p:spTgt>
                                        </p:tgtEl>
                                        <p:attrNameLst>
                                          <p:attrName>ppt_h</p:attrName>
                                        </p:attrNameLst>
                                      </p:cBhvr>
                                      <p:tavLst>
                                        <p:tav tm="0">
                                          <p:val>
                                            <p:strVal val="#ppt_h"/>
                                          </p:val>
                                        </p:tav>
                                        <p:tav tm="100000">
                                          <p:val>
                                            <p:strVal val="#ppt_h"/>
                                          </p:val>
                                        </p:tav>
                                      </p:tavLst>
                                    </p:anim>
                                  </p:childTnLst>
                                </p:cTn>
                              </p:par>
                            </p:childTnLst>
                          </p:cTn>
                        </p:par>
                        <p:par>
                          <p:cTn id="14" fill="hold" nodeType="afterGroup">
                            <p:stCondLst>
                              <p:cond delay="1000"/>
                            </p:stCondLst>
                            <p:childTnLst>
                              <p:par>
                                <p:cTn id="15" presetID="17" presetClass="entr" presetSubtype="10" fill="hold" nodeType="afterEffect">
                                  <p:stCondLst>
                                    <p:cond delay="0"/>
                                  </p:stCondLst>
                                  <p:childTnLst>
                                    <p:set>
                                      <p:cBhvr>
                                        <p:cTn id="16" dur="1" fill="hold">
                                          <p:stCondLst>
                                            <p:cond delay="0"/>
                                          </p:stCondLst>
                                        </p:cTn>
                                        <p:tgtEl>
                                          <p:spTgt spid="82947">
                                            <p:txEl>
                                              <p:pRg st="2" end="2"/>
                                            </p:txEl>
                                          </p:spTgt>
                                        </p:tgtEl>
                                        <p:attrNameLst>
                                          <p:attrName>style.visibility</p:attrName>
                                        </p:attrNameLst>
                                      </p:cBhvr>
                                      <p:to>
                                        <p:strVal val="visible"/>
                                      </p:to>
                                    </p:set>
                                    <p:anim calcmode="lin" valueType="num">
                                      <p:cBhvr>
                                        <p:cTn id="17" dur="500" fill="hold"/>
                                        <p:tgtEl>
                                          <p:spTgt spid="82947">
                                            <p:txEl>
                                              <p:pRg st="2" end="2"/>
                                            </p:txEl>
                                          </p:spTgt>
                                        </p:tgtEl>
                                        <p:attrNameLst>
                                          <p:attrName>ppt_w</p:attrName>
                                        </p:attrNameLst>
                                      </p:cBhvr>
                                      <p:tavLst>
                                        <p:tav tm="0">
                                          <p:val>
                                            <p:fltVal val="0"/>
                                          </p:val>
                                        </p:tav>
                                        <p:tav tm="100000">
                                          <p:val>
                                            <p:strVal val="#ppt_w"/>
                                          </p:val>
                                        </p:tav>
                                      </p:tavLst>
                                    </p:anim>
                                    <p:anim calcmode="lin" valueType="num">
                                      <p:cBhvr>
                                        <p:cTn id="18" dur="500" fill="hold"/>
                                        <p:tgtEl>
                                          <p:spTgt spid="82947">
                                            <p:txEl>
                                              <p:pRg st="2" end="2"/>
                                            </p:txEl>
                                          </p:spTgt>
                                        </p:tgtEl>
                                        <p:attrNameLst>
                                          <p:attrName>ppt_h</p:attrName>
                                        </p:attrNameLst>
                                      </p:cBhvr>
                                      <p:tavLst>
                                        <p:tav tm="0">
                                          <p:val>
                                            <p:strVal val="#ppt_h"/>
                                          </p:val>
                                        </p:tav>
                                        <p:tav tm="100000">
                                          <p:val>
                                            <p:strVal val="#ppt_h"/>
                                          </p:val>
                                        </p:tav>
                                      </p:tavLst>
                                    </p:anim>
                                  </p:childTnLst>
                                </p:cTn>
                              </p:par>
                            </p:childTnLst>
                          </p:cTn>
                        </p:par>
                        <p:par>
                          <p:cTn id="19" fill="hold" nodeType="afterGroup">
                            <p:stCondLst>
                              <p:cond delay="1500"/>
                            </p:stCondLst>
                            <p:childTnLst>
                              <p:par>
                                <p:cTn id="20" presetID="17" presetClass="entr" presetSubtype="10" fill="hold" nodeType="afterEffect">
                                  <p:stCondLst>
                                    <p:cond delay="0"/>
                                  </p:stCondLst>
                                  <p:childTnLst>
                                    <p:set>
                                      <p:cBhvr>
                                        <p:cTn id="21" dur="1" fill="hold">
                                          <p:stCondLst>
                                            <p:cond delay="0"/>
                                          </p:stCondLst>
                                        </p:cTn>
                                        <p:tgtEl>
                                          <p:spTgt spid="82947">
                                            <p:txEl>
                                              <p:pRg st="3" end="3"/>
                                            </p:txEl>
                                          </p:spTgt>
                                        </p:tgtEl>
                                        <p:attrNameLst>
                                          <p:attrName>style.visibility</p:attrName>
                                        </p:attrNameLst>
                                      </p:cBhvr>
                                      <p:to>
                                        <p:strVal val="visible"/>
                                      </p:to>
                                    </p:set>
                                    <p:anim calcmode="lin" valueType="num">
                                      <p:cBhvr>
                                        <p:cTn id="22" dur="500" fill="hold"/>
                                        <p:tgtEl>
                                          <p:spTgt spid="82947">
                                            <p:txEl>
                                              <p:pRg st="3" end="3"/>
                                            </p:txEl>
                                          </p:spTgt>
                                        </p:tgtEl>
                                        <p:attrNameLst>
                                          <p:attrName>ppt_w</p:attrName>
                                        </p:attrNameLst>
                                      </p:cBhvr>
                                      <p:tavLst>
                                        <p:tav tm="0">
                                          <p:val>
                                            <p:fltVal val="0"/>
                                          </p:val>
                                        </p:tav>
                                        <p:tav tm="100000">
                                          <p:val>
                                            <p:strVal val="#ppt_w"/>
                                          </p:val>
                                        </p:tav>
                                      </p:tavLst>
                                    </p:anim>
                                    <p:anim calcmode="lin" valueType="num">
                                      <p:cBhvr>
                                        <p:cTn id="23" dur="500" fill="hold"/>
                                        <p:tgtEl>
                                          <p:spTgt spid="82947">
                                            <p:txEl>
                                              <p:pRg st="3" end="3"/>
                                            </p:txEl>
                                          </p:spTgt>
                                        </p:tgtEl>
                                        <p:attrNameLst>
                                          <p:attrName>ppt_h</p:attrName>
                                        </p:attrNameLst>
                                      </p:cBhvr>
                                      <p:tavLst>
                                        <p:tav tm="0">
                                          <p:val>
                                            <p:strVal val="#ppt_h"/>
                                          </p:val>
                                        </p:tav>
                                        <p:tav tm="100000">
                                          <p:val>
                                            <p:strVal val="#ppt_h"/>
                                          </p:val>
                                        </p:tav>
                                      </p:tavLst>
                                    </p:anim>
                                  </p:childTnLst>
                                </p:cTn>
                              </p:par>
                            </p:childTnLst>
                          </p:cTn>
                        </p:par>
                        <p:par>
                          <p:cTn id="24" fill="hold" nodeType="afterGroup">
                            <p:stCondLst>
                              <p:cond delay="2000"/>
                            </p:stCondLst>
                            <p:childTnLst>
                              <p:par>
                                <p:cTn id="25" presetID="17" presetClass="entr" presetSubtype="10" fill="hold" nodeType="afterEffect">
                                  <p:stCondLst>
                                    <p:cond delay="0"/>
                                  </p:stCondLst>
                                  <p:childTnLst>
                                    <p:set>
                                      <p:cBhvr>
                                        <p:cTn id="26" dur="1" fill="hold">
                                          <p:stCondLst>
                                            <p:cond delay="0"/>
                                          </p:stCondLst>
                                        </p:cTn>
                                        <p:tgtEl>
                                          <p:spTgt spid="82947">
                                            <p:txEl>
                                              <p:pRg st="4" end="4"/>
                                            </p:txEl>
                                          </p:spTgt>
                                        </p:tgtEl>
                                        <p:attrNameLst>
                                          <p:attrName>style.visibility</p:attrName>
                                        </p:attrNameLst>
                                      </p:cBhvr>
                                      <p:to>
                                        <p:strVal val="visible"/>
                                      </p:to>
                                    </p:set>
                                    <p:anim calcmode="lin" valueType="num">
                                      <p:cBhvr>
                                        <p:cTn id="27" dur="500" fill="hold"/>
                                        <p:tgtEl>
                                          <p:spTgt spid="82947">
                                            <p:txEl>
                                              <p:pRg st="4" end="4"/>
                                            </p:txEl>
                                          </p:spTgt>
                                        </p:tgtEl>
                                        <p:attrNameLst>
                                          <p:attrName>ppt_w</p:attrName>
                                        </p:attrNameLst>
                                      </p:cBhvr>
                                      <p:tavLst>
                                        <p:tav tm="0">
                                          <p:val>
                                            <p:fltVal val="0"/>
                                          </p:val>
                                        </p:tav>
                                        <p:tav tm="100000">
                                          <p:val>
                                            <p:strVal val="#ppt_w"/>
                                          </p:val>
                                        </p:tav>
                                      </p:tavLst>
                                    </p:anim>
                                    <p:anim calcmode="lin" valueType="num">
                                      <p:cBhvr>
                                        <p:cTn id="28" dur="500" fill="hold"/>
                                        <p:tgtEl>
                                          <p:spTgt spid="82947">
                                            <p:txEl>
                                              <p:pRg st="4" end="4"/>
                                            </p:txEl>
                                          </p:spTgt>
                                        </p:tgtEl>
                                        <p:attrNameLst>
                                          <p:attrName>ppt_h</p:attrName>
                                        </p:attrNameLst>
                                      </p:cBhvr>
                                      <p:tavLst>
                                        <p:tav tm="0">
                                          <p:val>
                                            <p:strVal val="#ppt_h"/>
                                          </p:val>
                                        </p:tav>
                                        <p:tav tm="100000">
                                          <p:val>
                                            <p:strVal val="#ppt_h"/>
                                          </p:val>
                                        </p:tav>
                                      </p:tavLst>
                                    </p:anim>
                                  </p:childTnLst>
                                </p:cTn>
                              </p:par>
                            </p:childTnLst>
                          </p:cTn>
                        </p:par>
                        <p:par>
                          <p:cTn id="29" fill="hold" nodeType="afterGroup">
                            <p:stCondLst>
                              <p:cond delay="2500"/>
                            </p:stCondLst>
                            <p:childTnLst>
                              <p:par>
                                <p:cTn id="30" presetID="17" presetClass="entr" presetSubtype="10" fill="hold" nodeType="afterEffect">
                                  <p:stCondLst>
                                    <p:cond delay="0"/>
                                  </p:stCondLst>
                                  <p:childTnLst>
                                    <p:set>
                                      <p:cBhvr>
                                        <p:cTn id="31" dur="1" fill="hold">
                                          <p:stCondLst>
                                            <p:cond delay="0"/>
                                          </p:stCondLst>
                                        </p:cTn>
                                        <p:tgtEl>
                                          <p:spTgt spid="82947">
                                            <p:txEl>
                                              <p:pRg st="5" end="5"/>
                                            </p:txEl>
                                          </p:spTgt>
                                        </p:tgtEl>
                                        <p:attrNameLst>
                                          <p:attrName>style.visibility</p:attrName>
                                        </p:attrNameLst>
                                      </p:cBhvr>
                                      <p:to>
                                        <p:strVal val="visible"/>
                                      </p:to>
                                    </p:set>
                                    <p:anim calcmode="lin" valueType="num">
                                      <p:cBhvr>
                                        <p:cTn id="32" dur="500" fill="hold"/>
                                        <p:tgtEl>
                                          <p:spTgt spid="82947">
                                            <p:txEl>
                                              <p:pRg st="5" end="5"/>
                                            </p:txEl>
                                          </p:spTgt>
                                        </p:tgtEl>
                                        <p:attrNameLst>
                                          <p:attrName>ppt_w</p:attrName>
                                        </p:attrNameLst>
                                      </p:cBhvr>
                                      <p:tavLst>
                                        <p:tav tm="0">
                                          <p:val>
                                            <p:fltVal val="0"/>
                                          </p:val>
                                        </p:tav>
                                        <p:tav tm="100000">
                                          <p:val>
                                            <p:strVal val="#ppt_w"/>
                                          </p:val>
                                        </p:tav>
                                      </p:tavLst>
                                    </p:anim>
                                    <p:anim calcmode="lin" valueType="num">
                                      <p:cBhvr>
                                        <p:cTn id="33" dur="500" fill="hold"/>
                                        <p:tgtEl>
                                          <p:spTgt spid="82947">
                                            <p:txEl>
                                              <p:pRg st="5" end="5"/>
                                            </p:txEl>
                                          </p:spTgt>
                                        </p:tgtEl>
                                        <p:attrNameLst>
                                          <p:attrName>ppt_h</p:attrName>
                                        </p:attrNameLst>
                                      </p:cBhvr>
                                      <p:tavLst>
                                        <p:tav tm="0">
                                          <p:val>
                                            <p:strVal val="#ppt_h"/>
                                          </p:val>
                                        </p:tav>
                                        <p:tav tm="100000">
                                          <p:val>
                                            <p:strVal val="#ppt_h"/>
                                          </p:val>
                                        </p:tav>
                                      </p:tavLst>
                                    </p:anim>
                                  </p:childTnLst>
                                </p:cTn>
                              </p:par>
                            </p:childTnLst>
                          </p:cTn>
                        </p:par>
                        <p:par>
                          <p:cTn id="34" fill="hold" nodeType="afterGroup">
                            <p:stCondLst>
                              <p:cond delay="3000"/>
                            </p:stCondLst>
                            <p:childTnLst>
                              <p:par>
                                <p:cTn id="35" presetID="17" presetClass="entr" presetSubtype="10" fill="hold" nodeType="afterEffect">
                                  <p:stCondLst>
                                    <p:cond delay="0"/>
                                  </p:stCondLst>
                                  <p:childTnLst>
                                    <p:set>
                                      <p:cBhvr>
                                        <p:cTn id="36" dur="1" fill="hold">
                                          <p:stCondLst>
                                            <p:cond delay="0"/>
                                          </p:stCondLst>
                                        </p:cTn>
                                        <p:tgtEl>
                                          <p:spTgt spid="82947">
                                            <p:txEl>
                                              <p:pRg st="6" end="6"/>
                                            </p:txEl>
                                          </p:spTgt>
                                        </p:tgtEl>
                                        <p:attrNameLst>
                                          <p:attrName>style.visibility</p:attrName>
                                        </p:attrNameLst>
                                      </p:cBhvr>
                                      <p:to>
                                        <p:strVal val="visible"/>
                                      </p:to>
                                    </p:set>
                                    <p:anim calcmode="lin" valueType="num">
                                      <p:cBhvr>
                                        <p:cTn id="37" dur="500" fill="hold"/>
                                        <p:tgtEl>
                                          <p:spTgt spid="82947">
                                            <p:txEl>
                                              <p:pRg st="6" end="6"/>
                                            </p:txEl>
                                          </p:spTgt>
                                        </p:tgtEl>
                                        <p:attrNameLst>
                                          <p:attrName>ppt_w</p:attrName>
                                        </p:attrNameLst>
                                      </p:cBhvr>
                                      <p:tavLst>
                                        <p:tav tm="0">
                                          <p:val>
                                            <p:fltVal val="0"/>
                                          </p:val>
                                        </p:tav>
                                        <p:tav tm="100000">
                                          <p:val>
                                            <p:strVal val="#ppt_w"/>
                                          </p:val>
                                        </p:tav>
                                      </p:tavLst>
                                    </p:anim>
                                    <p:anim calcmode="lin" valueType="num">
                                      <p:cBhvr>
                                        <p:cTn id="38" dur="500" fill="hold"/>
                                        <p:tgtEl>
                                          <p:spTgt spid="82947">
                                            <p:txEl>
                                              <p:pRg st="6" end="6"/>
                                            </p:txEl>
                                          </p:spTgt>
                                        </p:tgtEl>
                                        <p:attrNameLst>
                                          <p:attrName>ppt_h</p:attrName>
                                        </p:attrNameLst>
                                      </p:cBhvr>
                                      <p:tavLst>
                                        <p:tav tm="0">
                                          <p:val>
                                            <p:strVal val="#ppt_h"/>
                                          </p:val>
                                        </p:tav>
                                        <p:tav tm="100000">
                                          <p:val>
                                            <p:strVal val="#ppt_h"/>
                                          </p:val>
                                        </p:tav>
                                      </p:tavLst>
                                    </p:anim>
                                  </p:childTnLst>
                                </p:cTn>
                              </p:par>
                            </p:childTnLst>
                          </p:cTn>
                        </p:par>
                        <p:par>
                          <p:cTn id="39" fill="hold" nodeType="afterGroup">
                            <p:stCondLst>
                              <p:cond delay="3500"/>
                            </p:stCondLst>
                            <p:childTnLst>
                              <p:par>
                                <p:cTn id="40" presetID="17" presetClass="entr" presetSubtype="10" fill="hold" nodeType="afterEffect">
                                  <p:stCondLst>
                                    <p:cond delay="0"/>
                                  </p:stCondLst>
                                  <p:childTnLst>
                                    <p:set>
                                      <p:cBhvr>
                                        <p:cTn id="41" dur="1" fill="hold">
                                          <p:stCondLst>
                                            <p:cond delay="0"/>
                                          </p:stCondLst>
                                        </p:cTn>
                                        <p:tgtEl>
                                          <p:spTgt spid="82947">
                                            <p:txEl>
                                              <p:pRg st="7" end="7"/>
                                            </p:txEl>
                                          </p:spTgt>
                                        </p:tgtEl>
                                        <p:attrNameLst>
                                          <p:attrName>style.visibility</p:attrName>
                                        </p:attrNameLst>
                                      </p:cBhvr>
                                      <p:to>
                                        <p:strVal val="visible"/>
                                      </p:to>
                                    </p:set>
                                    <p:anim calcmode="lin" valueType="num">
                                      <p:cBhvr>
                                        <p:cTn id="42" dur="500" fill="hold"/>
                                        <p:tgtEl>
                                          <p:spTgt spid="82947">
                                            <p:txEl>
                                              <p:pRg st="7" end="7"/>
                                            </p:txEl>
                                          </p:spTgt>
                                        </p:tgtEl>
                                        <p:attrNameLst>
                                          <p:attrName>ppt_w</p:attrName>
                                        </p:attrNameLst>
                                      </p:cBhvr>
                                      <p:tavLst>
                                        <p:tav tm="0">
                                          <p:val>
                                            <p:fltVal val="0"/>
                                          </p:val>
                                        </p:tav>
                                        <p:tav tm="100000">
                                          <p:val>
                                            <p:strVal val="#ppt_w"/>
                                          </p:val>
                                        </p:tav>
                                      </p:tavLst>
                                    </p:anim>
                                    <p:anim calcmode="lin" valueType="num">
                                      <p:cBhvr>
                                        <p:cTn id="43" dur="500" fill="hold"/>
                                        <p:tgtEl>
                                          <p:spTgt spid="82947">
                                            <p:txEl>
                                              <p:pRg st="7" end="7"/>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2"/>
          <p:cNvSpPr>
            <a:spLocks noGrp="1" noChangeArrowheads="1"/>
          </p:cNvSpPr>
          <p:nvPr>
            <p:ph type="title"/>
          </p:nvPr>
        </p:nvSpPr>
        <p:spPr>
          <a:xfrm>
            <a:off x="-36513" y="-26988"/>
            <a:ext cx="9217026" cy="1139826"/>
          </a:xfrm>
        </p:spPr>
        <p:txBody>
          <a:bodyPr/>
          <a:lstStyle/>
          <a:p>
            <a:pPr eaLnBrk="1" hangingPunct="1"/>
            <a:r>
              <a:rPr lang="en-US" b="1">
                <a:latin typeface="Arial" charset="0"/>
                <a:ea typeface="ＭＳ Ｐゴシック" charset="0"/>
                <a:cs typeface="ＭＳ Ｐゴシック" charset="0"/>
              </a:rPr>
              <a:t>Who were the Jewish elders?</a:t>
            </a:r>
          </a:p>
        </p:txBody>
      </p:sp>
      <p:sp>
        <p:nvSpPr>
          <p:cNvPr id="72707" name="Rectangle 3"/>
          <p:cNvSpPr>
            <a:spLocks noGrp="1" noChangeArrowheads="1"/>
          </p:cNvSpPr>
          <p:nvPr>
            <p:ph type="body" idx="1"/>
          </p:nvPr>
        </p:nvSpPr>
        <p:spPr>
          <a:xfrm>
            <a:off x="179388" y="1362075"/>
            <a:ext cx="3816350" cy="2590800"/>
          </a:xfrm>
        </p:spPr>
        <p:txBody>
          <a:bodyPr/>
          <a:lstStyle/>
          <a:p>
            <a:pPr eaLnBrk="1" hangingPunct="1">
              <a:defRPr/>
            </a:pPr>
            <a:r>
              <a:rPr lang="en-US" sz="2800" b="1" dirty="0">
                <a:latin typeface="Verdana" charset="0"/>
                <a:ea typeface="ＭＳ Ｐゴシック" charset="0"/>
                <a:cs typeface="ＭＳ Ｐゴシック" charset="0"/>
              </a:rPr>
              <a:t>Lawyers?</a:t>
            </a:r>
          </a:p>
          <a:p>
            <a:pPr eaLnBrk="1" hangingPunct="1">
              <a:defRPr/>
            </a:pPr>
            <a:r>
              <a:rPr lang="en-US" sz="2800" b="1" dirty="0">
                <a:latin typeface="Verdana" charset="0"/>
                <a:ea typeface="ＭＳ Ｐゴシック" charset="0"/>
                <a:cs typeface="ＭＳ Ｐゴシック" charset="0"/>
              </a:rPr>
              <a:t>Sadducees?</a:t>
            </a:r>
          </a:p>
          <a:p>
            <a:pPr eaLnBrk="1" hangingPunct="1">
              <a:defRPr/>
            </a:pPr>
            <a:r>
              <a:rPr lang="en-US" sz="2800" b="1" dirty="0">
                <a:latin typeface="Verdana" charset="0"/>
                <a:ea typeface="ＭＳ Ｐゴシック" charset="0"/>
                <a:cs typeface="ＭＳ Ｐゴシック" charset="0"/>
              </a:rPr>
              <a:t>Pharisees?</a:t>
            </a:r>
          </a:p>
          <a:p>
            <a:pPr eaLnBrk="1" hangingPunct="1">
              <a:defRPr/>
            </a:pPr>
            <a:r>
              <a:rPr lang="en-US" sz="2800" b="1" dirty="0" err="1">
                <a:latin typeface="Verdana" charset="0"/>
                <a:ea typeface="ＭＳ Ｐゴシック" charset="0"/>
                <a:cs typeface="ＭＳ Ｐゴシック" charset="0"/>
              </a:rPr>
              <a:t>Herodians</a:t>
            </a:r>
            <a:r>
              <a:rPr lang="en-US" sz="2800" b="1" dirty="0">
                <a:latin typeface="Verdana" charset="0"/>
                <a:ea typeface="ＭＳ Ｐゴシック" charset="0"/>
                <a:cs typeface="ＭＳ Ｐゴシック" charset="0"/>
              </a:rPr>
              <a:t>?</a:t>
            </a:r>
          </a:p>
          <a:p>
            <a:pPr eaLnBrk="1" hangingPunct="1">
              <a:defRPr/>
            </a:pPr>
            <a:r>
              <a:rPr lang="en-US" sz="2800" b="1" dirty="0">
                <a:latin typeface="Verdana" charset="0"/>
                <a:ea typeface="ＭＳ Ｐゴシック" charset="0"/>
                <a:cs typeface="ＭＳ Ｐゴシック" charset="0"/>
              </a:rPr>
              <a:t>Levites?</a:t>
            </a:r>
          </a:p>
        </p:txBody>
      </p:sp>
      <p:pic>
        <p:nvPicPr>
          <p:cNvPr id="143363" name="Picture 4" descr="Elder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4183063"/>
            <a:ext cx="9144000" cy="2674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2709" name="Rectangle 5"/>
          <p:cNvSpPr>
            <a:spLocks noChangeArrowheads="1"/>
          </p:cNvSpPr>
          <p:nvPr/>
        </p:nvSpPr>
        <p:spPr bwMode="auto">
          <a:xfrm>
            <a:off x="4067175" y="1362075"/>
            <a:ext cx="5076825" cy="2590800"/>
          </a:xfrm>
          <a:prstGeom prst="rect">
            <a:avLst/>
          </a:prstGeom>
          <a:noFill/>
          <a:ln w="9525">
            <a:noFill/>
            <a:miter lim="800000"/>
            <a:headEnd/>
            <a:tailEnd/>
          </a:ln>
          <a:effectLst/>
        </p:spPr>
        <p:txBody>
          <a:bodyPr/>
          <a:lstStyle/>
          <a:p>
            <a:pPr marL="342900" indent="-342900" eaLnBrk="1" hangingPunct="1">
              <a:spcBef>
                <a:spcPct val="20000"/>
              </a:spcBef>
              <a:buClr>
                <a:schemeClr val="hlink"/>
              </a:buClr>
              <a:buSzPct val="60000"/>
              <a:buFont typeface="Wingdings" charset="0"/>
              <a:buChar char="n"/>
              <a:defRPr/>
            </a:pPr>
            <a:r>
              <a:rPr lang="en-US" sz="2800" b="1" dirty="0">
                <a:effectLst>
                  <a:outerShdw blurRad="38100" dist="38100" dir="2700000" algn="tl">
                    <a:srgbClr val="000000"/>
                  </a:outerShdw>
                </a:effectLst>
                <a:cs typeface="Geneva" charset="0"/>
              </a:rPr>
              <a:t>Scribes?</a:t>
            </a:r>
          </a:p>
          <a:p>
            <a:pPr marL="342900" indent="-342900" eaLnBrk="1" hangingPunct="1">
              <a:spcBef>
                <a:spcPct val="20000"/>
              </a:spcBef>
              <a:buClr>
                <a:schemeClr val="hlink"/>
              </a:buClr>
              <a:buSzPct val="60000"/>
              <a:buFont typeface="Wingdings" charset="0"/>
              <a:buChar char="n"/>
              <a:defRPr/>
            </a:pPr>
            <a:r>
              <a:rPr lang="en-US" sz="2800" b="1" dirty="0">
                <a:effectLst>
                  <a:outerShdw blurRad="38100" dist="38100" dir="2700000" algn="tl">
                    <a:srgbClr val="000000"/>
                  </a:outerShdw>
                </a:effectLst>
                <a:cs typeface="Geneva" charset="0"/>
              </a:rPr>
              <a:t>Chief Priests?</a:t>
            </a:r>
          </a:p>
          <a:p>
            <a:pPr marL="342900" indent="-342900" eaLnBrk="1" hangingPunct="1">
              <a:spcBef>
                <a:spcPct val="20000"/>
              </a:spcBef>
              <a:buClr>
                <a:schemeClr val="hlink"/>
              </a:buClr>
              <a:buSzPct val="60000"/>
              <a:buFont typeface="Wingdings" charset="0"/>
              <a:buChar char="n"/>
              <a:defRPr/>
            </a:pPr>
            <a:r>
              <a:rPr lang="en-US" sz="2800" b="1" dirty="0">
                <a:effectLst>
                  <a:outerShdw blurRad="38100" dist="38100" dir="2700000" algn="tl">
                    <a:srgbClr val="000000"/>
                  </a:outerShdw>
                </a:effectLst>
                <a:cs typeface="Geneva" charset="0"/>
              </a:rPr>
              <a:t>Essenes?</a:t>
            </a:r>
          </a:p>
          <a:p>
            <a:pPr marL="342900" indent="-342900" eaLnBrk="1" hangingPunct="1">
              <a:spcBef>
                <a:spcPct val="20000"/>
              </a:spcBef>
              <a:buClr>
                <a:schemeClr val="hlink"/>
              </a:buClr>
              <a:buSzPct val="60000"/>
              <a:buFont typeface="Wingdings" charset="0"/>
              <a:buChar char="n"/>
              <a:defRPr/>
            </a:pPr>
            <a:r>
              <a:rPr lang="en-US" sz="2800" b="1" dirty="0">
                <a:effectLst>
                  <a:outerShdw blurRad="38100" dist="38100" dir="2700000" algn="tl">
                    <a:srgbClr val="000000"/>
                  </a:outerShdw>
                </a:effectLst>
                <a:cs typeface="Geneva" charset="0"/>
              </a:rPr>
              <a:t>Zealots?</a:t>
            </a:r>
          </a:p>
          <a:p>
            <a:pPr marL="342900" indent="-342900" eaLnBrk="1" hangingPunct="1">
              <a:spcBef>
                <a:spcPct val="20000"/>
              </a:spcBef>
              <a:buClr>
                <a:schemeClr val="hlink"/>
              </a:buClr>
              <a:buSzPct val="60000"/>
              <a:buFont typeface="Wingdings" charset="0"/>
              <a:buChar char="n"/>
              <a:defRPr/>
            </a:pPr>
            <a:r>
              <a:rPr lang="en-US" sz="2800" b="1" dirty="0">
                <a:effectLst>
                  <a:outerShdw blurRad="38100" dist="38100" dir="2700000" algn="tl">
                    <a:srgbClr val="000000"/>
                  </a:outerShdw>
                </a:effectLst>
                <a:cs typeface="Geneva" charset="0"/>
              </a:rPr>
              <a:t>None of the above?</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0" y="4598569"/>
            <a:ext cx="9144000" cy="2276475"/>
          </a:xfrm>
        </p:spPr>
        <p:txBody>
          <a:bodyPr/>
          <a:lstStyle/>
          <a:p>
            <a:pPr eaLnBrk="1" hangingPunct="1"/>
            <a:r>
              <a:rPr lang="en-US" sz="4000" dirty="0">
                <a:latin typeface="Arial" charset="0"/>
                <a:ea typeface="ＭＳ Ｐゴシック" charset="0"/>
                <a:cs typeface="ＭＳ Ｐゴシック" charset="0"/>
              </a:rPr>
              <a:t>Both Pharisees &amp; Sadducees Lacked Genuineness</a:t>
            </a:r>
          </a:p>
        </p:txBody>
      </p:sp>
      <p:pic>
        <p:nvPicPr>
          <p:cNvPr id="145410" name="Picture 4" descr="Sects Diagram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4554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989" name="Text Box 5"/>
          <p:cNvSpPr txBox="1">
            <a:spLocks noChangeArrowheads="1"/>
          </p:cNvSpPr>
          <p:nvPr/>
        </p:nvSpPr>
        <p:spPr bwMode="auto">
          <a:xfrm>
            <a:off x="8412163" y="76200"/>
            <a:ext cx="692150" cy="457200"/>
          </a:xfrm>
          <a:prstGeom prst="rect">
            <a:avLst/>
          </a:prstGeom>
          <a:solidFill>
            <a:schemeClr val="bg2"/>
          </a:solid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defRPr/>
            </a:pPr>
            <a:r>
              <a:rPr lang="en-US" b="1">
                <a:latin typeface="Arial" charset="0"/>
              </a:rPr>
              <a:t>124</a:t>
            </a:r>
            <a:endParaRPr lang="en-US" sz="2000" b="1"/>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41986"/>
                                        </p:tgtEl>
                                        <p:attrNameLst>
                                          <p:attrName>style.visibility</p:attrName>
                                        </p:attrNameLst>
                                      </p:cBhvr>
                                      <p:to>
                                        <p:strVal val="visible"/>
                                      </p:to>
                                    </p:set>
                                    <p:animEffect transition="in" filter="slide(fromBottom)">
                                      <p:cBhvr>
                                        <p:cTn id="7" dur="500"/>
                                        <p:tgtEl>
                                          <p:spTgt spid="419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AutoShape 2"/>
          <p:cNvSpPr>
            <a:spLocks noGrp="1" noChangeArrowheads="1"/>
          </p:cNvSpPr>
          <p:nvPr>
            <p:ph type="title"/>
          </p:nvPr>
        </p:nvSpPr>
        <p:spPr/>
        <p:txBody>
          <a:bodyPr/>
          <a:lstStyle/>
          <a:p>
            <a:pPr eaLnBrk="1" hangingPunct="1"/>
            <a:r>
              <a:rPr lang="en-US">
                <a:latin typeface="Arial" charset="0"/>
                <a:ea typeface="ＭＳ Ｐゴシック" charset="0"/>
                <a:cs typeface="ＭＳ Ｐゴシック" charset="0"/>
              </a:rPr>
              <a:t>The Essenes</a:t>
            </a:r>
          </a:p>
        </p:txBody>
      </p:sp>
      <p:sp>
        <p:nvSpPr>
          <p:cNvPr id="147458" name="Rectangle 3"/>
          <p:cNvSpPr>
            <a:spLocks noGrp="1" noChangeArrowheads="1"/>
          </p:cNvSpPr>
          <p:nvPr>
            <p:ph type="body" idx="1"/>
          </p:nvPr>
        </p:nvSpPr>
        <p:spPr/>
        <p:txBody>
          <a:bodyPr/>
          <a:lstStyle/>
          <a:p>
            <a:pPr eaLnBrk="1" hangingPunct="1"/>
            <a:r>
              <a:rPr lang="en-US" b="1">
                <a:latin typeface="Arial" charset="0"/>
                <a:ea typeface="ＭＳ Ｐゴシック" charset="0"/>
                <a:cs typeface="ＭＳ Ｐゴシック" charset="0"/>
              </a:rPr>
              <a:t>What were the </a:t>
            </a:r>
            <a:r>
              <a:rPr lang="en-US" b="1" u="sng">
                <a:latin typeface="Arial" charset="0"/>
                <a:ea typeface="ＭＳ Ｐゴシック" charset="0"/>
                <a:cs typeface="ＭＳ Ｐゴシック" charset="0"/>
              </a:rPr>
              <a:t>Key Traits</a:t>
            </a:r>
            <a:r>
              <a:rPr lang="en-US" b="1">
                <a:latin typeface="Arial" charset="0"/>
                <a:ea typeface="ＭＳ Ｐゴシック" charset="0"/>
                <a:cs typeface="ＭＳ Ｐゴシック" charset="0"/>
              </a:rPr>
              <a:t> of the Essenes?</a:t>
            </a:r>
          </a:p>
          <a:p>
            <a:pPr eaLnBrk="1" hangingPunct="1"/>
            <a:r>
              <a:rPr lang="en-US" b="1">
                <a:latin typeface="Arial" charset="0"/>
                <a:ea typeface="ＭＳ Ｐゴシック" charset="0"/>
                <a:cs typeface="ＭＳ Ｐゴシック" charset="0"/>
              </a:rPr>
              <a:t>Who are the Essenes </a:t>
            </a:r>
            <a:r>
              <a:rPr lang="en-US" b="1" u="sng">
                <a:latin typeface="Arial" charset="0"/>
                <a:ea typeface="ＭＳ Ｐゴシック" charset="0"/>
                <a:cs typeface="ＭＳ Ｐゴシック" charset="0"/>
              </a:rPr>
              <a:t>today</a:t>
            </a:r>
            <a:r>
              <a:rPr lang="en-US" b="1">
                <a:latin typeface="Arial" charset="0"/>
                <a:ea typeface="ＭＳ Ｐゴシック" charset="0"/>
                <a:cs typeface="ＭＳ Ｐゴシック" charset="0"/>
              </a:rPr>
              <a:t>?</a:t>
            </a:r>
          </a:p>
        </p:txBody>
      </p:sp>
      <p:sp>
        <p:nvSpPr>
          <p:cNvPr id="147459" name="Text Box 4"/>
          <p:cNvSpPr txBox="1">
            <a:spLocks noChangeArrowheads="1"/>
          </p:cNvSpPr>
          <p:nvPr/>
        </p:nvSpPr>
        <p:spPr bwMode="auto">
          <a:xfrm>
            <a:off x="8247063" y="0"/>
            <a:ext cx="725487"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en-US" sz="2000" b="1"/>
              <a:t>115</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Rectangle 2"/>
          <p:cNvSpPr>
            <a:spLocks noGrp="1" noChangeArrowheads="1"/>
          </p:cNvSpPr>
          <p:nvPr>
            <p:ph type="title"/>
          </p:nvPr>
        </p:nvSpPr>
        <p:spPr>
          <a:xfrm>
            <a:off x="5148263" y="188913"/>
            <a:ext cx="3995737" cy="2287587"/>
          </a:xfrm>
        </p:spPr>
        <p:txBody>
          <a:bodyPr/>
          <a:lstStyle/>
          <a:p>
            <a:pPr eaLnBrk="1" hangingPunct="1"/>
            <a:r>
              <a:rPr lang="en-US" sz="3600" b="1" dirty="0">
                <a:latin typeface="Arial" charset="0"/>
                <a:ea typeface="ＭＳ Ｐゴシック" charset="0"/>
                <a:cs typeface="Arial" charset="0"/>
              </a:rPr>
              <a:t>More Genuine Judaism Was Found in the Desert</a:t>
            </a:r>
          </a:p>
        </p:txBody>
      </p:sp>
      <p:sp>
        <p:nvSpPr>
          <p:cNvPr id="43011" name="Rectangle 3"/>
          <p:cNvSpPr>
            <a:spLocks noGrp="1" noChangeArrowheads="1"/>
          </p:cNvSpPr>
          <p:nvPr>
            <p:ph type="body" idx="1"/>
          </p:nvPr>
        </p:nvSpPr>
        <p:spPr>
          <a:xfrm>
            <a:off x="5410200" y="2743200"/>
            <a:ext cx="3276600" cy="3387725"/>
          </a:xfrm>
        </p:spPr>
        <p:txBody>
          <a:bodyPr/>
          <a:lstStyle/>
          <a:p>
            <a:pPr eaLnBrk="1" hangingPunct="1">
              <a:defRPr/>
            </a:pPr>
            <a:r>
              <a:rPr lang="en-US" b="1">
                <a:latin typeface="Arial"/>
                <a:ea typeface="ＭＳ Ｐゴシック" charset="0"/>
                <a:cs typeface="Arial"/>
              </a:rPr>
              <a:t>Zealots</a:t>
            </a:r>
          </a:p>
          <a:p>
            <a:pPr eaLnBrk="1" hangingPunct="1">
              <a:defRPr/>
            </a:pPr>
            <a:r>
              <a:rPr lang="en-US" b="1">
                <a:latin typeface="Arial"/>
                <a:ea typeface="ＭＳ Ｐゴシック" charset="0"/>
                <a:cs typeface="Arial"/>
              </a:rPr>
              <a:t>Essenes</a:t>
            </a:r>
          </a:p>
        </p:txBody>
      </p:sp>
      <p:pic>
        <p:nvPicPr>
          <p:cNvPr id="149507" name="Picture 4" descr="Dead Se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5194300" cy="6364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Rectangle 6"/>
          <p:cNvSpPr/>
          <p:nvPr/>
        </p:nvSpPr>
        <p:spPr>
          <a:xfrm>
            <a:off x="107504" y="188640"/>
            <a:ext cx="4845496" cy="1938992"/>
          </a:xfrm>
          <a:prstGeom prst="rect">
            <a:avLst/>
          </a:prstGeom>
          <a:solidFill>
            <a:schemeClr val="tx1"/>
          </a:solidFill>
        </p:spPr>
        <p:txBody>
          <a:bodyPr>
            <a:spAutoFit/>
          </a:bodyPr>
          <a:lstStyle/>
          <a:p>
            <a:pPr algn="ctr">
              <a:defRPr/>
            </a:pPr>
            <a:r>
              <a:rPr lang="en-US" sz="6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a:ea typeface="ＭＳ Ｐゴシック" pitchFamily="34" charset="-128"/>
                <a:cs typeface="Arial"/>
              </a:rPr>
              <a:t>THE DEAD SEA</a:t>
            </a:r>
            <a:endParaRPr lang="en-US" sz="11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a:ea typeface="ＭＳ Ｐゴシック" pitchFamily="34" charset="-128"/>
              <a:cs typeface="Arial"/>
            </a:endParaRPr>
          </a:p>
        </p:txBody>
      </p:sp>
      <p:sp>
        <p:nvSpPr>
          <p:cNvPr id="8" name="TextBox 7"/>
          <p:cNvSpPr txBox="1"/>
          <p:nvPr/>
        </p:nvSpPr>
        <p:spPr>
          <a:xfrm>
            <a:off x="0" y="2103239"/>
            <a:ext cx="5148064" cy="461665"/>
          </a:xfrm>
          <a:prstGeom prst="rect">
            <a:avLst/>
          </a:prstGeom>
          <a:solidFill>
            <a:schemeClr val="tx1"/>
          </a:solidFill>
        </p:spPr>
        <p:txBody>
          <a:bodyPr>
            <a:spAutoFit/>
          </a:bodyPr>
          <a:lstStyle/>
          <a:p>
            <a:pPr>
              <a:defRPr/>
            </a:pPr>
            <a:r>
              <a:rPr lang="en-US" sz="2400" b="1" dirty="0">
                <a:ln>
                  <a:solidFill>
                    <a:schemeClr val="bg2"/>
                  </a:solidFill>
                </a:ln>
                <a:solidFill>
                  <a:schemeClr val="tx1">
                    <a:lumMod val="75000"/>
                  </a:schemeClr>
                </a:solidFill>
                <a:latin typeface="Arial"/>
                <a:ea typeface="ＭＳ Ｐゴシック" pitchFamily="34" charset="-128"/>
                <a:cs typeface="Arial"/>
              </a:rPr>
              <a:t>JERICHO   QUMRAN   MASADA</a:t>
            </a:r>
          </a:p>
        </p:txBody>
      </p:sp>
      <p:sp>
        <p:nvSpPr>
          <p:cNvPr id="43015" name="Line 7"/>
          <p:cNvSpPr>
            <a:spLocks noChangeShapeType="1"/>
          </p:cNvSpPr>
          <p:nvPr/>
        </p:nvSpPr>
        <p:spPr bwMode="auto">
          <a:xfrm flipH="1" flipV="1">
            <a:off x="2667000" y="2514600"/>
            <a:ext cx="2819400" cy="1143000"/>
          </a:xfrm>
          <a:prstGeom prst="line">
            <a:avLst/>
          </a:prstGeom>
          <a:noFill/>
          <a:ln w="76200">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43013" name="Line 5"/>
          <p:cNvSpPr>
            <a:spLocks noChangeShapeType="1"/>
          </p:cNvSpPr>
          <p:nvPr/>
        </p:nvSpPr>
        <p:spPr bwMode="auto">
          <a:xfrm flipH="1" flipV="1">
            <a:off x="4419600" y="2590800"/>
            <a:ext cx="1066800" cy="457200"/>
          </a:xfrm>
          <a:prstGeom prst="line">
            <a:avLst/>
          </a:prstGeom>
          <a:noFill/>
          <a:ln w="76200">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nodeType="clickEffect">
                                  <p:stCondLst>
                                    <p:cond delay="0"/>
                                  </p:stCondLst>
                                  <p:childTnLst>
                                    <p:set>
                                      <p:cBhvr>
                                        <p:cTn id="6" dur="1" fill="hold">
                                          <p:stCondLst>
                                            <p:cond delay="0"/>
                                          </p:stCondLst>
                                        </p:cTn>
                                        <p:tgtEl>
                                          <p:spTgt spid="43011">
                                            <p:txEl>
                                              <p:pRg st="0" end="0"/>
                                            </p:txEl>
                                          </p:spTgt>
                                        </p:tgtEl>
                                        <p:attrNameLst>
                                          <p:attrName>style.visibility</p:attrName>
                                        </p:attrNameLst>
                                      </p:cBhvr>
                                      <p:to>
                                        <p:strVal val="visible"/>
                                      </p:to>
                                    </p:set>
                                    <p:anim calcmode="lin" valueType="num">
                                      <p:cBhvr>
                                        <p:cTn id="7" dur="1000" fill="hold"/>
                                        <p:tgtEl>
                                          <p:spTgt spid="43011">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43011">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43011">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43011">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nodeType="clickEffect">
                                  <p:stCondLst>
                                    <p:cond delay="0"/>
                                  </p:stCondLst>
                                  <p:childTnLst>
                                    <p:set>
                                      <p:cBhvr>
                                        <p:cTn id="14" dur="1" fill="hold">
                                          <p:stCondLst>
                                            <p:cond delay="0"/>
                                          </p:stCondLst>
                                        </p:cTn>
                                        <p:tgtEl>
                                          <p:spTgt spid="43011">
                                            <p:txEl>
                                              <p:pRg st="1" end="1"/>
                                            </p:txEl>
                                          </p:spTgt>
                                        </p:tgtEl>
                                        <p:attrNameLst>
                                          <p:attrName>style.visibility</p:attrName>
                                        </p:attrNameLst>
                                      </p:cBhvr>
                                      <p:to>
                                        <p:strVal val="visible"/>
                                      </p:to>
                                    </p:set>
                                    <p:anim calcmode="lin" valueType="num">
                                      <p:cBhvr>
                                        <p:cTn id="15" dur="1000" fill="hold"/>
                                        <p:tgtEl>
                                          <p:spTgt spid="43011">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43011">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43011">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43011">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43013"/>
                                        </p:tgtEl>
                                        <p:attrNameLst>
                                          <p:attrName>style.visibility</p:attrName>
                                        </p:attrNameLst>
                                      </p:cBhvr>
                                      <p:to>
                                        <p:strVal val="visible"/>
                                      </p:to>
                                    </p:set>
                                    <p:animEffect transition="in" filter="wipe(down)">
                                      <p:cBhvr>
                                        <p:cTn id="23" dur="500"/>
                                        <p:tgtEl>
                                          <p:spTgt spid="43013"/>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43015"/>
                                        </p:tgtEl>
                                        <p:attrNameLst>
                                          <p:attrName>style.visibility</p:attrName>
                                        </p:attrNameLst>
                                      </p:cBhvr>
                                      <p:to>
                                        <p:strVal val="visible"/>
                                      </p:to>
                                    </p:set>
                                    <p:animEffect transition="in" filter="wipe(down)">
                                      <p:cBhvr>
                                        <p:cTn id="28" dur="500"/>
                                        <p:tgtEl>
                                          <p:spTgt spid="430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5" grpId="0" animBg="1"/>
      <p:bldP spid="4301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553" name="Picture 4" descr="Ibex&amp;gazell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5080000" cy="680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1554" name="Rectangle 2"/>
          <p:cNvSpPr>
            <a:spLocks noGrp="1" noChangeArrowheads="1"/>
          </p:cNvSpPr>
          <p:nvPr>
            <p:ph type="title"/>
          </p:nvPr>
        </p:nvSpPr>
        <p:spPr>
          <a:xfrm>
            <a:off x="5257800" y="277813"/>
            <a:ext cx="3706813" cy="5311775"/>
          </a:xfrm>
        </p:spPr>
        <p:txBody>
          <a:bodyPr/>
          <a:lstStyle/>
          <a:p>
            <a:pPr eaLnBrk="1" hangingPunct="1"/>
            <a:r>
              <a:rPr lang="en-US" sz="3600" b="1">
                <a:latin typeface="Arial" charset="0"/>
                <a:ea typeface="ＭＳ Ｐゴシック" charset="0"/>
                <a:cs typeface="Arial" charset="0"/>
              </a:rPr>
              <a:t>Until Essenes &amp; Zealots opposed Jerusalem, mostly only animals lived in around the Dead Sea</a:t>
            </a:r>
          </a:p>
        </p:txBody>
      </p:sp>
      <p:sp>
        <p:nvSpPr>
          <p:cNvPr id="45059" name="Rectangle 3"/>
          <p:cNvSpPr>
            <a:spLocks noGrp="1" noChangeArrowheads="1"/>
          </p:cNvSpPr>
          <p:nvPr>
            <p:ph type="body" idx="1"/>
          </p:nvPr>
        </p:nvSpPr>
        <p:spPr>
          <a:xfrm>
            <a:off x="0" y="3200400"/>
            <a:ext cx="2362200" cy="609600"/>
          </a:xfrm>
        </p:spPr>
        <p:txBody>
          <a:bodyPr/>
          <a:lstStyle/>
          <a:p>
            <a:pPr eaLnBrk="1" hangingPunct="1">
              <a:defRPr/>
            </a:pPr>
            <a:r>
              <a:rPr lang="en-US" b="1" dirty="0">
                <a:latin typeface="Arial"/>
                <a:ea typeface="ＭＳ Ｐゴシック" charset="0"/>
                <a:cs typeface="Arial"/>
              </a:rPr>
              <a:t>Gazelle</a:t>
            </a:r>
          </a:p>
        </p:txBody>
      </p:sp>
      <p:sp>
        <p:nvSpPr>
          <p:cNvPr id="45061" name="Rectangle 5"/>
          <p:cNvSpPr>
            <a:spLocks noChangeArrowheads="1"/>
          </p:cNvSpPr>
          <p:nvPr/>
        </p:nvSpPr>
        <p:spPr bwMode="auto">
          <a:xfrm>
            <a:off x="3492500" y="5516563"/>
            <a:ext cx="1524000" cy="762000"/>
          </a:xfrm>
          <a:prstGeom prst="rect">
            <a:avLst/>
          </a:prstGeom>
          <a:noFill/>
          <a:ln w="9525">
            <a:noFill/>
            <a:miter lim="800000"/>
            <a:headEnd/>
            <a:tailEnd/>
          </a:ln>
          <a:effectLst/>
        </p:spPr>
        <p:txBody>
          <a:bodyPr/>
          <a:lstStyle/>
          <a:p>
            <a:pPr marL="342900" indent="-342900" eaLnBrk="1" hangingPunct="1">
              <a:spcBef>
                <a:spcPct val="20000"/>
              </a:spcBef>
              <a:buClr>
                <a:schemeClr val="hlink"/>
              </a:buClr>
              <a:buSzPct val="60000"/>
              <a:buFont typeface="Wingdings" charset="0"/>
              <a:buChar char="n"/>
              <a:defRPr/>
            </a:pPr>
            <a:r>
              <a:rPr lang="en-US" sz="3200" b="1" dirty="0">
                <a:effectLst>
                  <a:outerShdw blurRad="38100" dist="38100" dir="2700000" algn="tl">
                    <a:srgbClr val="000000"/>
                  </a:outerShdw>
                </a:effectLst>
                <a:latin typeface="Arial"/>
                <a:cs typeface="Arial"/>
              </a:rPr>
              <a:t>Ibex</a:t>
            </a:r>
          </a:p>
        </p:txBody>
      </p:sp>
      <p:sp>
        <p:nvSpPr>
          <p:cNvPr id="45062" name="Rectangle 6"/>
          <p:cNvSpPr>
            <a:spLocks noChangeArrowheads="1"/>
          </p:cNvSpPr>
          <p:nvPr/>
        </p:nvSpPr>
        <p:spPr bwMode="auto">
          <a:xfrm>
            <a:off x="2590800" y="2286000"/>
            <a:ext cx="2413000" cy="762000"/>
          </a:xfrm>
          <a:prstGeom prst="rect">
            <a:avLst/>
          </a:prstGeom>
          <a:noFill/>
          <a:ln w="9525">
            <a:noFill/>
            <a:miter lim="800000"/>
            <a:headEnd/>
            <a:tailEnd/>
          </a:ln>
          <a:effectLst/>
        </p:spPr>
        <p:txBody>
          <a:bodyPr/>
          <a:lstStyle/>
          <a:p>
            <a:pPr marL="342900" indent="-342900" eaLnBrk="1" hangingPunct="1">
              <a:spcBef>
                <a:spcPct val="20000"/>
              </a:spcBef>
              <a:buClr>
                <a:schemeClr val="hlink"/>
              </a:buClr>
              <a:buSzPct val="60000"/>
              <a:buFont typeface="Wingdings" charset="0"/>
              <a:buChar char="n"/>
              <a:defRPr/>
            </a:pPr>
            <a:r>
              <a:rPr lang="en-US" sz="3200" b="1" dirty="0">
                <a:effectLst>
                  <a:outerShdw blurRad="38100" dist="38100" dir="2700000" algn="tl">
                    <a:srgbClr val="000000"/>
                  </a:outerShdw>
                </a:effectLst>
                <a:latin typeface="Arial"/>
                <a:cs typeface="Arial"/>
              </a:rPr>
              <a:t>Ibex</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0" y="0"/>
            <a:ext cx="9144000" cy="6858000"/>
          </a:xfrm>
          <a:prstGeom prst="rect">
            <a:avLst/>
          </a:prstGeom>
          <a:gradFill flip="none" rotWithShape="1">
            <a:gsLst>
              <a:gs pos="0">
                <a:schemeClr val="bg2">
                  <a:lumMod val="75000"/>
                </a:schemeClr>
              </a:gs>
              <a:gs pos="100000">
                <a:srgbClr val="000000"/>
              </a:gs>
            </a:gsLst>
            <a:path path="rect">
              <a:fillToRect l="50000" t="50000" r="50000" b="50000"/>
            </a:path>
            <a:tileRect/>
          </a:gradFill>
          <a:ln w="9525" cap="flat" cmpd="sng" algn="ctr">
            <a:solidFill>
              <a:schemeClr val="tx1"/>
            </a:solidFill>
            <a:prstDash val="solid"/>
            <a:round/>
            <a:headEnd type="none" w="med" len="med"/>
            <a:tailEnd type="none" w="med" len="med"/>
          </a:ln>
          <a:effectLst/>
        </p:spPr>
        <p:txBody>
          <a:bodyPr/>
          <a:lstStyle/>
          <a:p>
            <a:pPr>
              <a:defRPr/>
            </a:pPr>
            <a:endParaRPr lang="en-US">
              <a:latin typeface="Verdana" pitchFamily="-105" charset="0"/>
            </a:endParaRPr>
          </a:p>
        </p:txBody>
      </p:sp>
      <p:sp>
        <p:nvSpPr>
          <p:cNvPr id="153602" name="Left-Right Arrow 22"/>
          <p:cNvSpPr>
            <a:spLocks noChangeArrowheads="1"/>
          </p:cNvSpPr>
          <p:nvPr/>
        </p:nvSpPr>
        <p:spPr bwMode="auto">
          <a:xfrm rot="-5400000">
            <a:off x="2196306" y="2888457"/>
            <a:ext cx="4175125" cy="1081088"/>
          </a:xfrm>
          <a:prstGeom prst="leftRightArrow">
            <a:avLst>
              <a:gd name="adj1" fmla="val 50000"/>
              <a:gd name="adj2" fmla="val 49937"/>
            </a:avLst>
          </a:prstGeom>
          <a:gradFill rotWithShape="1">
            <a:gsLst>
              <a:gs pos="0">
                <a:srgbClr val="EEA051"/>
              </a:gs>
              <a:gs pos="100000">
                <a:srgbClr val="FFFFFF"/>
              </a:gs>
            </a:gsLst>
            <a:path path="rect">
              <a:fillToRect l="50000" t="50000" r="50000" b="50000"/>
            </a:path>
          </a:gradFill>
          <a:ln w="9525">
            <a:solidFill>
              <a:schemeClr val="tx1"/>
            </a:solidFill>
            <a:round/>
            <a:headEnd/>
            <a:tailEnd/>
          </a:ln>
        </p:spPr>
        <p:txBody>
          <a:bodyPr/>
          <a:lstStyle/>
          <a:p>
            <a:endParaRPr lang="en-US"/>
          </a:p>
        </p:txBody>
      </p:sp>
      <p:sp>
        <p:nvSpPr>
          <p:cNvPr id="153603" name="Left-Right Arrow 1"/>
          <p:cNvSpPr>
            <a:spLocks noChangeArrowheads="1"/>
          </p:cNvSpPr>
          <p:nvPr/>
        </p:nvSpPr>
        <p:spPr bwMode="auto">
          <a:xfrm>
            <a:off x="2195513" y="2673350"/>
            <a:ext cx="4176712" cy="1079500"/>
          </a:xfrm>
          <a:prstGeom prst="leftRightArrow">
            <a:avLst>
              <a:gd name="adj1" fmla="val 50000"/>
              <a:gd name="adj2" fmla="val 50030"/>
            </a:avLst>
          </a:prstGeom>
          <a:gradFill rotWithShape="1">
            <a:gsLst>
              <a:gs pos="0">
                <a:srgbClr val="EEA051"/>
              </a:gs>
              <a:gs pos="100000">
                <a:srgbClr val="FFFFFF"/>
              </a:gs>
            </a:gsLst>
            <a:path path="rect">
              <a:fillToRect l="50000" t="50000" r="50000" b="50000"/>
            </a:path>
          </a:gradFill>
          <a:ln w="9525">
            <a:solidFill>
              <a:schemeClr val="tx1"/>
            </a:solidFill>
            <a:round/>
            <a:headEnd/>
            <a:tailEnd/>
          </a:ln>
        </p:spPr>
        <p:txBody>
          <a:bodyPr/>
          <a:lstStyle/>
          <a:p>
            <a:endParaRPr lang="en-US"/>
          </a:p>
        </p:txBody>
      </p:sp>
      <p:sp>
        <p:nvSpPr>
          <p:cNvPr id="153604" name="Rectangle 2"/>
          <p:cNvSpPr>
            <a:spLocks noGrp="1" noChangeArrowheads="1"/>
          </p:cNvSpPr>
          <p:nvPr>
            <p:ph type="title"/>
          </p:nvPr>
        </p:nvSpPr>
        <p:spPr>
          <a:xfrm>
            <a:off x="0" y="30163"/>
            <a:ext cx="2386013" cy="2216150"/>
          </a:xfrm>
          <a:noFill/>
          <a:extLst>
            <a:ext uri="{909E8E84-426E-40dd-AFC4-6F175D3DCCD1}">
              <a14:hiddenFill xmlns:a14="http://schemas.microsoft.com/office/drawing/2010/main" xmlns="">
                <a:solidFill>
                  <a:srgbClr val="000000"/>
                </a:solidFill>
              </a14:hiddenFill>
            </a:ext>
          </a:extLst>
        </p:spPr>
        <p:txBody>
          <a:bodyPr/>
          <a:lstStyle/>
          <a:p>
            <a:pPr eaLnBrk="1" hangingPunct="1"/>
            <a:r>
              <a:rPr lang="en-US" i="1">
                <a:latin typeface="Arial" charset="0"/>
                <a:ea typeface="ＭＳ Ｐゴシック" charset="0"/>
                <a:cs typeface="ＭＳ Ｐゴシック" charset="0"/>
              </a:rPr>
              <a:t>The Jewish Sects</a:t>
            </a:r>
          </a:p>
        </p:txBody>
      </p:sp>
      <p:sp>
        <p:nvSpPr>
          <p:cNvPr id="153605" name="Text Box 5"/>
          <p:cNvSpPr txBox="1">
            <a:spLocks noChangeArrowheads="1"/>
          </p:cNvSpPr>
          <p:nvPr/>
        </p:nvSpPr>
        <p:spPr bwMode="auto">
          <a:xfrm>
            <a:off x="8367713" y="76200"/>
            <a:ext cx="741362"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en-US" sz="2000" b="1">
                <a:latin typeface="Arial" charset="0"/>
                <a:cs typeface="Arial" charset="0"/>
              </a:rPr>
              <a:t>115a</a:t>
            </a:r>
          </a:p>
        </p:txBody>
      </p:sp>
      <p:sp>
        <p:nvSpPr>
          <p:cNvPr id="153606" name="TextBox 1"/>
          <p:cNvSpPr txBox="1">
            <a:spLocks noChangeArrowheads="1"/>
          </p:cNvSpPr>
          <p:nvPr/>
        </p:nvSpPr>
        <p:spPr bwMode="auto">
          <a:xfrm>
            <a:off x="250825" y="5300663"/>
            <a:ext cx="1800225" cy="101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en-US" sz="2000"/>
              <a:t>Attitude towards life is in white</a:t>
            </a:r>
          </a:p>
        </p:txBody>
      </p:sp>
      <p:sp>
        <p:nvSpPr>
          <p:cNvPr id="10" name="TextBox 9"/>
          <p:cNvSpPr txBox="1"/>
          <p:nvPr/>
        </p:nvSpPr>
        <p:spPr>
          <a:xfrm>
            <a:off x="6372225" y="6083300"/>
            <a:ext cx="2520950" cy="523875"/>
          </a:xfrm>
          <a:prstGeom prst="rect">
            <a:avLst/>
          </a:prstGeom>
          <a:noFill/>
        </p:spPr>
        <p:txBody>
          <a:bodyPr>
            <a:spAutoFit/>
          </a:bodyPr>
          <a:lstStyle>
            <a:lvl1pPr>
              <a:defRPr>
                <a:solidFill>
                  <a:schemeClr val="tx1"/>
                </a:solidFill>
                <a:latin typeface="Verdana" charset="0"/>
                <a:ea typeface="ＭＳ Ｐゴシック" charset="0"/>
                <a:cs typeface="ＭＳ Ｐゴシック" charset="0"/>
              </a:defRPr>
            </a:lvl1pPr>
            <a:lvl2pPr marL="742950" indent="-285750">
              <a:defRPr>
                <a:solidFill>
                  <a:schemeClr val="tx1"/>
                </a:solidFill>
                <a:latin typeface="Verdana" charset="0"/>
                <a:ea typeface="ＭＳ Ｐゴシック" charset="0"/>
              </a:defRPr>
            </a:lvl2pPr>
            <a:lvl3pPr marL="1143000" indent="-228600">
              <a:defRPr>
                <a:solidFill>
                  <a:schemeClr val="tx1"/>
                </a:solidFill>
                <a:latin typeface="Verdana" charset="0"/>
                <a:ea typeface="ＭＳ Ｐゴシック" charset="0"/>
              </a:defRPr>
            </a:lvl3pPr>
            <a:lvl4pPr marL="1600200" indent="-228600">
              <a:defRPr>
                <a:solidFill>
                  <a:schemeClr val="tx1"/>
                </a:solidFill>
                <a:latin typeface="Verdana" charset="0"/>
                <a:ea typeface="ＭＳ Ｐゴシック" charset="0"/>
              </a:defRPr>
            </a:lvl4pPr>
            <a:lvl5pPr marL="2057400" indent="-228600">
              <a:defRPr>
                <a:solidFill>
                  <a:schemeClr val="tx1"/>
                </a:solidFill>
                <a:latin typeface="Verdana" charset="0"/>
                <a:ea typeface="ＭＳ Ｐゴシック" charset="0"/>
              </a:defRPr>
            </a:lvl5pPr>
            <a:lvl6pPr marL="2514600" indent="-228600" eaLnBrk="0" fontAlgn="base" hangingPunct="0">
              <a:spcBef>
                <a:spcPct val="0"/>
              </a:spcBef>
              <a:spcAft>
                <a:spcPct val="0"/>
              </a:spcAft>
              <a:defRPr>
                <a:solidFill>
                  <a:schemeClr val="tx1"/>
                </a:solidFill>
                <a:latin typeface="Verdana" charset="0"/>
                <a:ea typeface="ＭＳ Ｐゴシック" charset="0"/>
              </a:defRPr>
            </a:lvl6pPr>
            <a:lvl7pPr marL="2971800" indent="-228600" eaLnBrk="0" fontAlgn="base" hangingPunct="0">
              <a:spcBef>
                <a:spcPct val="0"/>
              </a:spcBef>
              <a:spcAft>
                <a:spcPct val="0"/>
              </a:spcAft>
              <a:defRPr>
                <a:solidFill>
                  <a:schemeClr val="tx1"/>
                </a:solidFill>
                <a:latin typeface="Verdana" charset="0"/>
                <a:ea typeface="ＭＳ Ｐゴシック" charset="0"/>
              </a:defRPr>
            </a:lvl7pPr>
            <a:lvl8pPr marL="3429000" indent="-228600" eaLnBrk="0" fontAlgn="base" hangingPunct="0">
              <a:spcBef>
                <a:spcPct val="0"/>
              </a:spcBef>
              <a:spcAft>
                <a:spcPct val="0"/>
              </a:spcAft>
              <a:defRPr>
                <a:solidFill>
                  <a:schemeClr val="tx1"/>
                </a:solidFill>
                <a:latin typeface="Verdana" charset="0"/>
                <a:ea typeface="ＭＳ Ｐゴシック" charset="0"/>
              </a:defRPr>
            </a:lvl8pPr>
            <a:lvl9pPr marL="3886200" indent="-228600" eaLnBrk="0" fontAlgn="base" hangingPunct="0">
              <a:spcBef>
                <a:spcPct val="0"/>
              </a:spcBef>
              <a:spcAft>
                <a:spcPct val="0"/>
              </a:spcAft>
              <a:defRPr>
                <a:solidFill>
                  <a:schemeClr val="tx1"/>
                </a:solidFill>
                <a:latin typeface="Verdana" charset="0"/>
                <a:ea typeface="ＭＳ Ｐゴシック" charset="0"/>
              </a:defRPr>
            </a:lvl9pPr>
          </a:lstStyle>
          <a:p>
            <a:pPr>
              <a:defRPr/>
            </a:pPr>
            <a:r>
              <a:rPr lang="en-US" sz="2800" i="1" dirty="0">
                <a:solidFill>
                  <a:schemeClr val="accent6">
                    <a:lumMod val="60000"/>
                    <a:lumOff val="40000"/>
                  </a:schemeClr>
                </a:solidFill>
                <a:latin typeface="A_Bernhard" charset="0"/>
                <a:ea typeface="MS Mincho" charset="0"/>
                <a:cs typeface="MS Mincho" charset="0"/>
              </a:rPr>
              <a:t>Samaritans</a:t>
            </a:r>
          </a:p>
        </p:txBody>
      </p:sp>
      <p:sp>
        <p:nvSpPr>
          <p:cNvPr id="153608" name="TextBox 1"/>
          <p:cNvSpPr txBox="1">
            <a:spLocks noChangeArrowheads="1"/>
          </p:cNvSpPr>
          <p:nvPr/>
        </p:nvSpPr>
        <p:spPr bwMode="auto">
          <a:xfrm>
            <a:off x="3203575" y="604838"/>
            <a:ext cx="2160588"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ctr"/>
            <a:r>
              <a:rPr lang="en-US" b="1">
                <a:solidFill>
                  <a:srgbClr val="FFC000"/>
                </a:solidFill>
              </a:rPr>
              <a:t>Pharisees</a:t>
            </a:r>
          </a:p>
        </p:txBody>
      </p:sp>
      <p:sp>
        <p:nvSpPr>
          <p:cNvPr id="153609" name="TextBox 1"/>
          <p:cNvSpPr txBox="1">
            <a:spLocks noChangeArrowheads="1"/>
          </p:cNvSpPr>
          <p:nvPr/>
        </p:nvSpPr>
        <p:spPr bwMode="auto">
          <a:xfrm>
            <a:off x="1150938" y="3575050"/>
            <a:ext cx="2160587"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en-US" sz="1800" i="1"/>
              <a:t>Revolt</a:t>
            </a:r>
          </a:p>
        </p:txBody>
      </p:sp>
      <p:sp>
        <p:nvSpPr>
          <p:cNvPr id="153610" name="TextBox 1"/>
          <p:cNvSpPr txBox="1">
            <a:spLocks noChangeArrowheads="1"/>
          </p:cNvSpPr>
          <p:nvPr/>
        </p:nvSpPr>
        <p:spPr bwMode="auto">
          <a:xfrm>
            <a:off x="6275388" y="2981325"/>
            <a:ext cx="2328862"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en-US" b="1">
                <a:solidFill>
                  <a:srgbClr val="FFC000"/>
                </a:solidFill>
              </a:rPr>
              <a:t>Sadducees</a:t>
            </a:r>
          </a:p>
        </p:txBody>
      </p:sp>
      <p:sp>
        <p:nvSpPr>
          <p:cNvPr id="153611" name="TextBox 1"/>
          <p:cNvSpPr txBox="1">
            <a:spLocks noChangeArrowheads="1"/>
          </p:cNvSpPr>
          <p:nvPr/>
        </p:nvSpPr>
        <p:spPr bwMode="auto">
          <a:xfrm>
            <a:off x="6203950" y="3575050"/>
            <a:ext cx="2159000"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en-US" sz="1800" i="1"/>
              <a:t>Resignation</a:t>
            </a:r>
          </a:p>
        </p:txBody>
      </p:sp>
      <p:sp>
        <p:nvSpPr>
          <p:cNvPr id="153612" name="TextBox 1"/>
          <p:cNvSpPr txBox="1">
            <a:spLocks noChangeArrowheads="1"/>
          </p:cNvSpPr>
          <p:nvPr/>
        </p:nvSpPr>
        <p:spPr bwMode="auto">
          <a:xfrm>
            <a:off x="4498975" y="1028700"/>
            <a:ext cx="2160588"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en-US" sz="1800" i="1"/>
              <a:t>Integration</a:t>
            </a:r>
          </a:p>
        </p:txBody>
      </p:sp>
      <p:sp>
        <p:nvSpPr>
          <p:cNvPr id="153613" name="TextBox 1"/>
          <p:cNvSpPr txBox="1">
            <a:spLocks noChangeArrowheads="1"/>
          </p:cNvSpPr>
          <p:nvPr/>
        </p:nvSpPr>
        <p:spPr bwMode="auto">
          <a:xfrm rot="5400000">
            <a:off x="3260725" y="2795588"/>
            <a:ext cx="21590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en-US" sz="2000" b="1">
                <a:solidFill>
                  <a:srgbClr val="000090"/>
                </a:solidFill>
              </a:rPr>
              <a:t>Religion</a:t>
            </a:r>
          </a:p>
        </p:txBody>
      </p:sp>
      <p:sp>
        <p:nvSpPr>
          <p:cNvPr id="153614" name="TextBox 1"/>
          <p:cNvSpPr txBox="1">
            <a:spLocks noChangeArrowheads="1"/>
          </p:cNvSpPr>
          <p:nvPr/>
        </p:nvSpPr>
        <p:spPr bwMode="auto">
          <a:xfrm>
            <a:off x="4579938" y="3028950"/>
            <a:ext cx="143192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en-US" sz="2000" b="1">
                <a:solidFill>
                  <a:srgbClr val="000090"/>
                </a:solidFill>
              </a:rPr>
              <a:t>Politics</a:t>
            </a:r>
          </a:p>
        </p:txBody>
      </p:sp>
      <p:sp>
        <p:nvSpPr>
          <p:cNvPr id="153615" name="TextBox 1"/>
          <p:cNvSpPr txBox="1">
            <a:spLocks noChangeArrowheads="1"/>
          </p:cNvSpPr>
          <p:nvPr/>
        </p:nvSpPr>
        <p:spPr bwMode="auto">
          <a:xfrm>
            <a:off x="4498975" y="5183188"/>
            <a:ext cx="2160588"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en-US" sz="1800" i="1"/>
              <a:t>Isolation</a:t>
            </a:r>
          </a:p>
        </p:txBody>
      </p:sp>
      <p:sp>
        <p:nvSpPr>
          <p:cNvPr id="153616" name="TextBox 1"/>
          <p:cNvSpPr txBox="1">
            <a:spLocks noChangeArrowheads="1"/>
          </p:cNvSpPr>
          <p:nvPr/>
        </p:nvSpPr>
        <p:spPr bwMode="auto">
          <a:xfrm>
            <a:off x="3203575" y="5584825"/>
            <a:ext cx="2160588"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ctr"/>
            <a:r>
              <a:rPr lang="en-US" b="1">
                <a:solidFill>
                  <a:srgbClr val="FFC000"/>
                </a:solidFill>
              </a:rPr>
              <a:t>Essenes</a:t>
            </a:r>
          </a:p>
        </p:txBody>
      </p:sp>
      <p:sp>
        <p:nvSpPr>
          <p:cNvPr id="153617" name="TextBox 1"/>
          <p:cNvSpPr txBox="1">
            <a:spLocks noChangeArrowheads="1"/>
          </p:cNvSpPr>
          <p:nvPr/>
        </p:nvSpPr>
        <p:spPr bwMode="auto">
          <a:xfrm rot="-5400000">
            <a:off x="-573881" y="2982119"/>
            <a:ext cx="2160587"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ctr"/>
            <a:r>
              <a:rPr lang="en-US" b="1">
                <a:solidFill>
                  <a:srgbClr val="FFC000"/>
                </a:solidFill>
              </a:rPr>
              <a:t>Sicarii</a:t>
            </a:r>
          </a:p>
        </p:txBody>
      </p:sp>
      <p:sp>
        <p:nvSpPr>
          <p:cNvPr id="153618" name="TextBox 1"/>
          <p:cNvSpPr txBox="1">
            <a:spLocks noChangeArrowheads="1"/>
          </p:cNvSpPr>
          <p:nvPr/>
        </p:nvSpPr>
        <p:spPr bwMode="auto">
          <a:xfrm>
            <a:off x="755650" y="2981325"/>
            <a:ext cx="180022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en-US" b="1">
                <a:solidFill>
                  <a:srgbClr val="FFC000"/>
                </a:solidFill>
              </a:rPr>
              <a:t>Zealots</a:t>
            </a:r>
          </a:p>
        </p:txBody>
      </p:sp>
      <p:sp>
        <p:nvSpPr>
          <p:cNvPr id="153619" name="TextBox 1"/>
          <p:cNvSpPr txBox="1">
            <a:spLocks noChangeArrowheads="1"/>
          </p:cNvSpPr>
          <p:nvPr/>
        </p:nvSpPr>
        <p:spPr bwMode="auto">
          <a:xfrm rot="-5400000">
            <a:off x="7676357" y="2982119"/>
            <a:ext cx="2160587"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ctr"/>
            <a:r>
              <a:rPr lang="en-US" b="1">
                <a:solidFill>
                  <a:srgbClr val="FFC000"/>
                </a:solidFill>
              </a:rPr>
              <a:t>Herodians</a:t>
            </a:r>
          </a:p>
        </p:txBody>
      </p:sp>
      <p:sp>
        <p:nvSpPr>
          <p:cNvPr id="35846" name="Oval 6"/>
          <p:cNvSpPr>
            <a:spLocks noChangeArrowheads="1"/>
          </p:cNvSpPr>
          <p:nvPr/>
        </p:nvSpPr>
        <p:spPr bwMode="auto">
          <a:xfrm>
            <a:off x="2771775" y="5013325"/>
            <a:ext cx="3429000" cy="1447800"/>
          </a:xfrm>
          <a:prstGeom prst="ellipse">
            <a:avLst/>
          </a:prstGeom>
          <a:noFill/>
          <a:ln w="57150">
            <a:solidFill>
              <a:srgbClr val="FFFF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35846"/>
                                        </p:tgtEl>
                                        <p:attrNameLst>
                                          <p:attrName>style.visibility</p:attrName>
                                        </p:attrNameLst>
                                      </p:cBhvr>
                                      <p:to>
                                        <p:strVal val="visible"/>
                                      </p:to>
                                    </p:set>
                                    <p:animEffect transition="in" filter="fade">
                                      <p:cBhvr>
                                        <p:cTn id="7" dur="770" decel="100000"/>
                                        <p:tgtEl>
                                          <p:spTgt spid="35846"/>
                                        </p:tgtEl>
                                      </p:cBhvr>
                                    </p:animEffect>
                                    <p:animScale>
                                      <p:cBhvr>
                                        <p:cTn id="8" dur="770" decel="100000"/>
                                        <p:tgtEl>
                                          <p:spTgt spid="35846"/>
                                        </p:tgtEl>
                                      </p:cBhvr>
                                      <p:from x="10000" y="10000"/>
                                      <p:to x="200000" y="450000"/>
                                    </p:animScale>
                                    <p:animScale>
                                      <p:cBhvr>
                                        <p:cTn id="9" dur="1230" accel="100000" fill="hold">
                                          <p:stCondLst>
                                            <p:cond delay="770"/>
                                          </p:stCondLst>
                                        </p:cTn>
                                        <p:tgtEl>
                                          <p:spTgt spid="35846"/>
                                        </p:tgtEl>
                                      </p:cBhvr>
                                      <p:from x="200000" y="450000"/>
                                      <p:to x="100000" y="100000"/>
                                    </p:animScale>
                                    <p:set>
                                      <p:cBhvr>
                                        <p:cTn id="10" dur="770" fill="hold"/>
                                        <p:tgtEl>
                                          <p:spTgt spid="35846"/>
                                        </p:tgtEl>
                                        <p:attrNameLst>
                                          <p:attrName>ppt_x</p:attrName>
                                        </p:attrNameLst>
                                      </p:cBhvr>
                                      <p:to>
                                        <p:strVal val="(0.5)"/>
                                      </p:to>
                                    </p:set>
                                    <p:anim from="(0.5)" to="(#ppt_x)" calcmode="lin" valueType="num">
                                      <p:cBhvr>
                                        <p:cTn id="11" dur="1230" accel="100000" fill="hold">
                                          <p:stCondLst>
                                            <p:cond delay="770"/>
                                          </p:stCondLst>
                                        </p:cTn>
                                        <p:tgtEl>
                                          <p:spTgt spid="35846"/>
                                        </p:tgtEl>
                                        <p:attrNameLst>
                                          <p:attrName>ppt_x</p:attrName>
                                        </p:attrNameLst>
                                      </p:cBhvr>
                                    </p:anim>
                                    <p:set>
                                      <p:cBhvr>
                                        <p:cTn id="12" dur="770" fill="hold"/>
                                        <p:tgtEl>
                                          <p:spTgt spid="35846"/>
                                        </p:tgtEl>
                                        <p:attrNameLst>
                                          <p:attrName>ppt_y</p:attrName>
                                        </p:attrNameLst>
                                      </p:cBhvr>
                                      <p:to>
                                        <p:strVal val="(#ppt_y+0.4)"/>
                                      </p:to>
                                    </p:set>
                                    <p:anim from="(#ppt_y+0.4)" to="(#ppt_y)" calcmode="lin" valueType="num">
                                      <p:cBhvr>
                                        <p:cTn id="13" dur="1230" accel="100000" fill="hold">
                                          <p:stCondLst>
                                            <p:cond delay="770"/>
                                          </p:stCondLst>
                                        </p:cTn>
                                        <p:tgtEl>
                                          <p:spTgt spid="35846"/>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649" name="Picture 6" descr="Dead Sea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948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5650" name="Text Box 2"/>
          <p:cNvSpPr txBox="1">
            <a:spLocks noChangeArrowheads="1"/>
          </p:cNvSpPr>
          <p:nvPr/>
        </p:nvSpPr>
        <p:spPr bwMode="auto">
          <a:xfrm rot="-5400000">
            <a:off x="-415131" y="3456782"/>
            <a:ext cx="1635125" cy="369887"/>
          </a:xfrm>
          <a:prstGeom prst="rect">
            <a:avLst/>
          </a:prstGeom>
          <a:solidFill>
            <a:schemeClr val="tx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r>
              <a:rPr lang="en-US" sz="1800" b="1">
                <a:solidFill>
                  <a:schemeClr val="bg1"/>
                </a:solidFill>
                <a:latin typeface="Arial" charset="0"/>
                <a:cs typeface="Arial" charset="0"/>
              </a:rPr>
              <a:t>Jewish Sects</a:t>
            </a:r>
          </a:p>
        </p:txBody>
      </p:sp>
      <p:sp>
        <p:nvSpPr>
          <p:cNvPr id="14339" name="Text Box 3"/>
          <p:cNvSpPr txBox="1">
            <a:spLocks noChangeArrowheads="1"/>
          </p:cNvSpPr>
          <p:nvPr/>
        </p:nvSpPr>
        <p:spPr bwMode="auto">
          <a:xfrm>
            <a:off x="609600" y="914400"/>
            <a:ext cx="8534400" cy="2227263"/>
          </a:xfrm>
          <a:prstGeom prst="rect">
            <a:avLst/>
          </a:prstGeom>
          <a:noFill/>
          <a:ln w="12700" cap="sq">
            <a:noFill/>
            <a:miter lim="800000"/>
            <a:headEnd type="none" w="sm" len="sm"/>
            <a:tailEnd type="none" w="sm" len="sm"/>
          </a:ln>
          <a:effectLst/>
        </p:spPr>
        <p:txBody>
          <a:bodyP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eaLnBrk="1" hangingPunct="1">
              <a:lnSpc>
                <a:spcPct val="90000"/>
              </a:lnSpc>
              <a:spcBef>
                <a:spcPct val="20000"/>
              </a:spcBef>
              <a:buClr>
                <a:schemeClr val="tx1"/>
              </a:buClr>
              <a:buFont typeface="Wingdings" charset="0"/>
              <a:buNone/>
              <a:defRPr/>
            </a:pPr>
            <a:r>
              <a:rPr lang="en-US" sz="2800" b="1" dirty="0">
                <a:effectLst>
                  <a:glow rad="127000">
                    <a:srgbClr val="000000">
                      <a:alpha val="90000"/>
                    </a:srgbClr>
                  </a:glow>
                  <a:outerShdw blurRad="38100" dist="38100" dir="2700000" algn="tl">
                    <a:srgbClr val="000000"/>
                  </a:outerShdw>
                </a:effectLst>
                <a:latin typeface="Arial"/>
                <a:cs typeface="Arial"/>
              </a:rPr>
              <a:t>They probably came from the Hasidim, along with the Pharisees, from whom they later separated (1 Macc. 2:42; 7:13). These strict and zealous Jews took part with the Maccabees in a revolt against the Syrians around 165-155 BC.</a:t>
            </a:r>
            <a:endParaRPr lang="en-US" sz="2800" b="1" dirty="0">
              <a:solidFill>
                <a:srgbClr val="FFFF00"/>
              </a:solidFill>
              <a:effectLst>
                <a:glow rad="127000">
                  <a:srgbClr val="000000">
                    <a:alpha val="90000"/>
                  </a:srgbClr>
                </a:glow>
                <a:outerShdw blurRad="38100" dist="38100" dir="2700000" algn="tl">
                  <a:srgbClr val="000000"/>
                </a:outerShdw>
              </a:effectLst>
              <a:latin typeface="Arial"/>
              <a:cs typeface="Arial"/>
            </a:endParaRPr>
          </a:p>
        </p:txBody>
      </p:sp>
      <p:sp>
        <p:nvSpPr>
          <p:cNvPr id="155652" name="Text Box 4"/>
          <p:cNvSpPr txBox="1">
            <a:spLocks noChangeArrowheads="1"/>
          </p:cNvSpPr>
          <p:nvPr/>
        </p:nvSpPr>
        <p:spPr bwMode="auto">
          <a:xfrm>
            <a:off x="8472488" y="0"/>
            <a:ext cx="612775" cy="40005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ctr" eaLnBrk="1" hangingPunct="1"/>
            <a:r>
              <a:rPr lang="en-US" sz="2000" b="1">
                <a:latin typeface="Arial" charset="0"/>
                <a:cs typeface="Arial" charset="0"/>
              </a:rPr>
              <a:t>123</a:t>
            </a:r>
          </a:p>
        </p:txBody>
      </p:sp>
      <p:sp>
        <p:nvSpPr>
          <p:cNvPr id="155653" name="Rectangle 5"/>
          <p:cNvSpPr>
            <a:spLocks noGrp="1" noChangeArrowheads="1"/>
          </p:cNvSpPr>
          <p:nvPr>
            <p:ph type="title"/>
          </p:nvPr>
        </p:nvSpPr>
        <p:spPr>
          <a:xfrm>
            <a:off x="457200" y="0"/>
            <a:ext cx="7859713" cy="914400"/>
          </a:xfrm>
        </p:spPr>
        <p:txBody>
          <a:bodyPr/>
          <a:lstStyle/>
          <a:p>
            <a:pPr eaLnBrk="1" hangingPunct="1"/>
            <a:r>
              <a:rPr lang="en-US" sz="4000" b="1">
                <a:solidFill>
                  <a:schemeClr val="tx1"/>
                </a:solidFill>
                <a:latin typeface="Arial" charset="0"/>
                <a:ea typeface="ＭＳ Ｐゴシック" charset="0"/>
                <a:cs typeface="Arial" charset="0"/>
              </a:rPr>
              <a:t>Essenes</a:t>
            </a:r>
          </a:p>
        </p:txBody>
      </p:sp>
      <p:sp>
        <p:nvSpPr>
          <p:cNvPr id="7" name="Text Box 3"/>
          <p:cNvSpPr txBox="1">
            <a:spLocks noChangeArrowheads="1"/>
          </p:cNvSpPr>
          <p:nvPr/>
        </p:nvSpPr>
        <p:spPr bwMode="auto">
          <a:xfrm>
            <a:off x="609600" y="2924175"/>
            <a:ext cx="8534400" cy="3784600"/>
          </a:xfrm>
          <a:prstGeom prst="rect">
            <a:avLst/>
          </a:prstGeom>
          <a:noFill/>
          <a:ln w="12700" cap="sq">
            <a:noFill/>
            <a:miter lim="800000"/>
            <a:headEnd type="none" w="sm" len="sm"/>
            <a:tailEnd type="none" w="sm" len="sm"/>
          </a:ln>
          <a:effectLst/>
        </p:spPr>
        <p:txBody>
          <a:bodyP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531813" indent="-531813" eaLnBrk="1" hangingPunct="1">
              <a:lnSpc>
                <a:spcPct val="90000"/>
              </a:lnSpc>
              <a:spcBef>
                <a:spcPct val="20000"/>
              </a:spcBef>
              <a:buClr>
                <a:schemeClr val="tx1"/>
              </a:buClr>
              <a:buFont typeface="Wingdings" charset="0"/>
              <a:buAutoNum type="arabicPeriod"/>
              <a:defRPr/>
            </a:pPr>
            <a:r>
              <a:rPr lang="en-US" sz="2800" b="1" dirty="0">
                <a:solidFill>
                  <a:srgbClr val="FFFF00"/>
                </a:solidFill>
                <a:effectLst>
                  <a:glow rad="127000">
                    <a:srgbClr val="000000">
                      <a:alpha val="90000"/>
                    </a:srgbClr>
                  </a:glow>
                  <a:outerShdw blurRad="38100" dist="38100" dir="2700000" algn="tl">
                    <a:srgbClr val="000000"/>
                  </a:outerShdw>
                </a:effectLst>
                <a:latin typeface="Arial"/>
                <a:cs typeface="Arial"/>
              </a:rPr>
              <a:t>They strictly observed the purity laws of the Torah.</a:t>
            </a:r>
          </a:p>
          <a:p>
            <a:pPr marL="531813" indent="-531813" eaLnBrk="1" hangingPunct="1">
              <a:lnSpc>
                <a:spcPct val="90000"/>
              </a:lnSpc>
              <a:spcBef>
                <a:spcPct val="20000"/>
              </a:spcBef>
              <a:buClr>
                <a:schemeClr val="tx1"/>
              </a:buClr>
              <a:buFont typeface="Wingdings" charset="0"/>
              <a:buAutoNum type="arabicPeriod"/>
              <a:defRPr/>
            </a:pPr>
            <a:r>
              <a:rPr lang="en-US" sz="2800" b="1" dirty="0">
                <a:solidFill>
                  <a:srgbClr val="FFFF00"/>
                </a:solidFill>
                <a:effectLst>
                  <a:glow rad="127000">
                    <a:srgbClr val="000000">
                      <a:alpha val="90000"/>
                    </a:srgbClr>
                  </a:glow>
                  <a:outerShdw blurRad="38100" dist="38100" dir="2700000" algn="tl">
                    <a:srgbClr val="000000"/>
                  </a:outerShdw>
                </a:effectLst>
                <a:latin typeface="Arial"/>
                <a:cs typeface="Arial"/>
              </a:rPr>
              <a:t>They were notable for their communal ownership of property.</a:t>
            </a:r>
          </a:p>
          <a:p>
            <a:pPr marL="531813" indent="-531813" eaLnBrk="1" hangingPunct="1">
              <a:lnSpc>
                <a:spcPct val="90000"/>
              </a:lnSpc>
              <a:spcBef>
                <a:spcPct val="20000"/>
              </a:spcBef>
              <a:buClr>
                <a:schemeClr val="tx1"/>
              </a:buClr>
              <a:buFont typeface="Wingdings" charset="0"/>
              <a:buAutoNum type="arabicPeriod" startAt="3"/>
              <a:defRPr/>
            </a:pPr>
            <a:r>
              <a:rPr lang="en-US" sz="2800" b="1" dirty="0">
                <a:solidFill>
                  <a:srgbClr val="FFFF00"/>
                </a:solidFill>
                <a:effectLst>
                  <a:glow rad="127000">
                    <a:srgbClr val="000000">
                      <a:alpha val="90000"/>
                    </a:srgbClr>
                  </a:glow>
                  <a:outerShdw blurRad="38100" dist="38100" dir="2700000" algn="tl">
                    <a:srgbClr val="000000"/>
                  </a:outerShdw>
                </a:effectLst>
                <a:latin typeface="Arial"/>
                <a:cs typeface="Arial"/>
              </a:rPr>
              <a:t>They had a strong sense of mutual responsibility.</a:t>
            </a:r>
          </a:p>
          <a:p>
            <a:pPr marL="531813" indent="-531813" eaLnBrk="1" hangingPunct="1">
              <a:lnSpc>
                <a:spcPct val="90000"/>
              </a:lnSpc>
              <a:spcBef>
                <a:spcPct val="20000"/>
              </a:spcBef>
              <a:buClr>
                <a:schemeClr val="tx1"/>
              </a:buClr>
              <a:buFont typeface="Wingdings" charset="0"/>
              <a:buAutoNum type="arabicPeriod" startAt="3"/>
              <a:defRPr/>
            </a:pPr>
            <a:r>
              <a:rPr lang="en-US" sz="2800" b="1" dirty="0">
                <a:solidFill>
                  <a:srgbClr val="FFFF00"/>
                </a:solidFill>
                <a:effectLst>
                  <a:glow rad="127000">
                    <a:srgbClr val="000000">
                      <a:alpha val="90000"/>
                    </a:srgbClr>
                  </a:glow>
                  <a:outerShdw blurRad="38100" dist="38100" dir="2700000" algn="tl">
                    <a:srgbClr val="000000"/>
                  </a:outerShdw>
                </a:effectLst>
                <a:latin typeface="Arial"/>
                <a:cs typeface="Arial"/>
              </a:rPr>
              <a:t>Daily worship was an important feature along with a daily study of their sacred scriptures.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4339"/>
                                        </p:tgtEl>
                                        <p:attrNameLst>
                                          <p:attrName>style.visibility</p:attrName>
                                        </p:attrNameLst>
                                      </p:cBhvr>
                                      <p:to>
                                        <p:strVal val="visible"/>
                                      </p:to>
                                    </p:set>
                                    <p:anim calcmode="lin" valueType="num">
                                      <p:cBhvr additive="base">
                                        <p:cTn id="7" dur="500" fill="hold"/>
                                        <p:tgtEl>
                                          <p:spTgt spid="14339"/>
                                        </p:tgtEl>
                                        <p:attrNameLst>
                                          <p:attrName>ppt_x</p:attrName>
                                        </p:attrNameLst>
                                      </p:cBhvr>
                                      <p:tavLst>
                                        <p:tav tm="0">
                                          <p:val>
                                            <p:strVal val="1+#ppt_w/2"/>
                                          </p:val>
                                        </p:tav>
                                        <p:tav tm="100000">
                                          <p:val>
                                            <p:strVal val="#ppt_x"/>
                                          </p:val>
                                        </p:tav>
                                      </p:tavLst>
                                    </p:anim>
                                    <p:anim calcmode="lin" valueType="num">
                                      <p:cBhvr additive="base">
                                        <p:cTn id="8" dur="500" fill="hold"/>
                                        <p:tgtEl>
                                          <p:spTgt spid="14339"/>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1+#ppt_w/2"/>
                                          </p:val>
                                        </p:tav>
                                        <p:tav tm="100000">
                                          <p:val>
                                            <p:strVal val="#ppt_x"/>
                                          </p:val>
                                        </p:tav>
                                      </p:tavLst>
                                    </p:anim>
                                    <p:anim calcmode="lin" valueType="num">
                                      <p:cBhvr additive="base">
                                        <p:cTn id="14"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9" grpId="0" autoUpdateAnimBg="0"/>
      <p:bldP spid="7" grpId="0" autoUpdateAnimBg="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697" name="Picture 2" descr="Dead Sea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948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7698" name="Text Box 3"/>
          <p:cNvSpPr txBox="1">
            <a:spLocks noChangeArrowheads="1"/>
          </p:cNvSpPr>
          <p:nvPr/>
        </p:nvSpPr>
        <p:spPr bwMode="auto">
          <a:xfrm rot="-5400000">
            <a:off x="-567531" y="3428207"/>
            <a:ext cx="1939925" cy="427037"/>
          </a:xfrm>
          <a:prstGeom prst="rect">
            <a:avLst/>
          </a:prstGeom>
          <a:solidFill>
            <a:schemeClr val="tx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r>
              <a:rPr lang="en-US" sz="2200" b="1">
                <a:solidFill>
                  <a:schemeClr val="bg1"/>
                </a:solidFill>
                <a:latin typeface="Arial" charset="0"/>
                <a:cs typeface="Times New Roman" charset="0"/>
              </a:rPr>
              <a:t>Jewish Sects</a:t>
            </a:r>
          </a:p>
        </p:txBody>
      </p:sp>
      <p:sp>
        <p:nvSpPr>
          <p:cNvPr id="91140" name="Text Box 4"/>
          <p:cNvSpPr txBox="1">
            <a:spLocks noChangeArrowheads="1"/>
          </p:cNvSpPr>
          <p:nvPr/>
        </p:nvSpPr>
        <p:spPr bwMode="auto">
          <a:xfrm>
            <a:off x="609600" y="3213100"/>
            <a:ext cx="8382000" cy="3644900"/>
          </a:xfrm>
          <a:prstGeom prst="rect">
            <a:avLst/>
          </a:prstGeom>
          <a:noFill/>
          <a:ln w="12700" cap="sq">
            <a:noFill/>
            <a:miter lim="800000"/>
            <a:headEnd type="none" w="sm" len="sm"/>
            <a:tailEnd type="none" w="sm" len="sm"/>
          </a:ln>
          <a:effectLst/>
        </p:spPr>
        <p:txBody>
          <a:bodyPr/>
          <a:lstStyle>
            <a:defPPr>
              <a:defRPr lang="en-US"/>
            </a:defPPr>
            <a:lvl1pPr marL="531813" indent="-531813" eaLnBrk="1" hangingPunct="1">
              <a:lnSpc>
                <a:spcPct val="90000"/>
              </a:lnSpc>
              <a:spcBef>
                <a:spcPct val="20000"/>
              </a:spcBef>
              <a:buClr>
                <a:schemeClr val="tx1"/>
              </a:buClr>
              <a:buFont typeface="Wingdings" charset="0"/>
              <a:buAutoNum type="arabicPeriod"/>
              <a:defRPr sz="2800" b="1">
                <a:solidFill>
                  <a:srgbClr val="FFFF00"/>
                </a:solidFill>
                <a:effectLst>
                  <a:glow rad="127000">
                    <a:srgbClr val="000000">
                      <a:alpha val="90000"/>
                    </a:srgbClr>
                  </a:glow>
                  <a:outerShdw blurRad="38100" dist="38100" dir="2700000" algn="tl">
                    <a:srgbClr val="000000"/>
                  </a:outerShdw>
                </a:effectLst>
                <a:latin typeface="Arial"/>
                <a:cs typeface="Arial"/>
              </a:defRPr>
            </a:lvl1pPr>
            <a:lvl2pPr marL="37931725" indent="-37474525">
              <a:defRPr sz="2400">
                <a:ea typeface="Geneva" charset="0"/>
                <a:cs typeface="Geneva" charset="0"/>
              </a:defRPr>
            </a:lvl2pPr>
            <a:lvl3pPr>
              <a:defRPr sz="2400">
                <a:ea typeface="Geneva" charset="0"/>
                <a:cs typeface="Geneva" charset="0"/>
              </a:defRPr>
            </a:lvl3pPr>
            <a:lvl4pPr>
              <a:defRPr sz="2400">
                <a:ea typeface="Geneva" charset="0"/>
                <a:cs typeface="Geneva" charset="0"/>
              </a:defRPr>
            </a:lvl4pPr>
            <a:lvl5pPr>
              <a:defRPr sz="2400">
                <a:ea typeface="Geneva" charset="0"/>
                <a:cs typeface="Geneva" charset="0"/>
              </a:defRPr>
            </a:lvl5pPr>
            <a:lvl6pPr marL="457200" eaLnBrk="0" fontAlgn="base" hangingPunct="0">
              <a:spcBef>
                <a:spcPct val="0"/>
              </a:spcBef>
              <a:spcAft>
                <a:spcPct val="0"/>
              </a:spcAft>
              <a:defRPr sz="2400">
                <a:ea typeface="Geneva" charset="0"/>
                <a:cs typeface="Geneva" charset="0"/>
              </a:defRPr>
            </a:lvl6pPr>
            <a:lvl7pPr marL="914400" eaLnBrk="0" fontAlgn="base" hangingPunct="0">
              <a:spcBef>
                <a:spcPct val="0"/>
              </a:spcBef>
              <a:spcAft>
                <a:spcPct val="0"/>
              </a:spcAft>
              <a:defRPr sz="2400">
                <a:ea typeface="Geneva" charset="0"/>
                <a:cs typeface="Geneva" charset="0"/>
              </a:defRPr>
            </a:lvl7pPr>
            <a:lvl8pPr marL="1371600" eaLnBrk="0" fontAlgn="base" hangingPunct="0">
              <a:spcBef>
                <a:spcPct val="0"/>
              </a:spcBef>
              <a:spcAft>
                <a:spcPct val="0"/>
              </a:spcAft>
              <a:defRPr sz="2400">
                <a:ea typeface="Geneva" charset="0"/>
                <a:cs typeface="Geneva" charset="0"/>
              </a:defRPr>
            </a:lvl8pPr>
            <a:lvl9pPr marL="1828800" eaLnBrk="0" fontAlgn="base" hangingPunct="0">
              <a:spcBef>
                <a:spcPct val="0"/>
              </a:spcBef>
              <a:spcAft>
                <a:spcPct val="0"/>
              </a:spcAft>
              <a:defRPr sz="2400">
                <a:ea typeface="Geneva" charset="0"/>
                <a:cs typeface="Geneva" charset="0"/>
              </a:defRPr>
            </a:lvl9pPr>
          </a:lstStyle>
          <a:p>
            <a:pPr>
              <a:buFont typeface="+mj-lt"/>
              <a:buAutoNum type="arabicPeriod" startAt="5"/>
              <a:defRPr/>
            </a:pPr>
            <a:r>
              <a:rPr lang="en-US" dirty="0"/>
              <a:t>They required solemn oaths of piety and obedience.</a:t>
            </a:r>
          </a:p>
          <a:p>
            <a:pPr>
              <a:buFont typeface="+mj-lt"/>
              <a:buAutoNum type="arabicPeriod" startAt="5"/>
              <a:defRPr/>
            </a:pPr>
            <a:r>
              <a:rPr lang="en-US" dirty="0"/>
              <a:t>They sacrificed on holy days and in sacred seasons.</a:t>
            </a:r>
          </a:p>
          <a:p>
            <a:pPr>
              <a:buFont typeface="+mj-lt"/>
              <a:buAutoNum type="arabicPeriod" startAt="5"/>
              <a:defRPr/>
            </a:pPr>
            <a:r>
              <a:rPr lang="en-US" dirty="0"/>
              <a:t>Marriage was not condemned in principle but was avoided.</a:t>
            </a:r>
          </a:p>
          <a:p>
            <a:pPr>
              <a:buFont typeface="+mj-lt"/>
              <a:buAutoNum type="arabicPeriod" startAt="5"/>
              <a:defRPr/>
            </a:pPr>
            <a:r>
              <a:rPr lang="en-US" dirty="0"/>
              <a:t>They attributed all that happened to fate.</a:t>
            </a:r>
          </a:p>
        </p:txBody>
      </p:sp>
      <p:sp>
        <p:nvSpPr>
          <p:cNvPr id="157700" name="Text Box 5"/>
          <p:cNvSpPr txBox="1">
            <a:spLocks noChangeArrowheads="1"/>
          </p:cNvSpPr>
          <p:nvPr/>
        </p:nvSpPr>
        <p:spPr bwMode="auto">
          <a:xfrm>
            <a:off x="8458200" y="0"/>
            <a:ext cx="6413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ctr" eaLnBrk="1" hangingPunct="1"/>
            <a:r>
              <a:rPr lang="en-US">
                <a:solidFill>
                  <a:srgbClr val="000000"/>
                </a:solidFill>
                <a:latin typeface="Times New Roman" charset="0"/>
              </a:rPr>
              <a:t>123</a:t>
            </a:r>
            <a:endParaRPr lang="en-US">
              <a:latin typeface="Times New Roman" charset="0"/>
            </a:endParaRPr>
          </a:p>
        </p:txBody>
      </p:sp>
      <p:sp>
        <p:nvSpPr>
          <p:cNvPr id="157701" name="Rectangle 6"/>
          <p:cNvSpPr>
            <a:spLocks noGrp="1" noChangeArrowheads="1"/>
          </p:cNvSpPr>
          <p:nvPr>
            <p:ph type="title"/>
          </p:nvPr>
        </p:nvSpPr>
        <p:spPr>
          <a:xfrm>
            <a:off x="457200" y="0"/>
            <a:ext cx="8229600" cy="914400"/>
          </a:xfrm>
        </p:spPr>
        <p:txBody>
          <a:bodyPr/>
          <a:lstStyle/>
          <a:p>
            <a:pPr eaLnBrk="1" hangingPunct="1"/>
            <a:r>
              <a:rPr lang="en-US" b="1" dirty="0">
                <a:solidFill>
                  <a:srgbClr val="FFFFFF"/>
                </a:solidFill>
                <a:latin typeface="Arial" charset="0"/>
                <a:ea typeface="ＭＳ Ｐゴシック" charset="0"/>
                <a:cs typeface="ＭＳ Ｐゴシック" charset="0"/>
              </a:rPr>
              <a:t>Essenes</a:t>
            </a:r>
          </a:p>
        </p:txBody>
      </p:sp>
      <p:sp>
        <p:nvSpPr>
          <p:cNvPr id="7" name="Text Box 3"/>
          <p:cNvSpPr txBox="1">
            <a:spLocks noChangeArrowheads="1"/>
          </p:cNvSpPr>
          <p:nvPr/>
        </p:nvSpPr>
        <p:spPr bwMode="auto">
          <a:xfrm>
            <a:off x="609600" y="914400"/>
            <a:ext cx="8534400" cy="2227263"/>
          </a:xfrm>
          <a:prstGeom prst="rect">
            <a:avLst/>
          </a:prstGeom>
          <a:noFill/>
          <a:ln w="12700" cap="sq">
            <a:noFill/>
            <a:miter lim="800000"/>
            <a:headEnd type="none" w="sm" len="sm"/>
            <a:tailEnd type="none" w="sm" len="sm"/>
          </a:ln>
          <a:effectLst/>
        </p:spPr>
        <p:txBody>
          <a:bodyP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eaLnBrk="1" hangingPunct="1">
              <a:lnSpc>
                <a:spcPct val="90000"/>
              </a:lnSpc>
              <a:spcBef>
                <a:spcPct val="20000"/>
              </a:spcBef>
              <a:buClr>
                <a:schemeClr val="tx1"/>
              </a:buClr>
              <a:buFont typeface="Wingdings" charset="0"/>
              <a:buNone/>
              <a:defRPr/>
            </a:pPr>
            <a:r>
              <a:rPr lang="en-US" sz="2800" b="1" dirty="0">
                <a:effectLst>
                  <a:glow rad="127000">
                    <a:srgbClr val="000000">
                      <a:alpha val="90000"/>
                    </a:srgbClr>
                  </a:glow>
                  <a:outerShdw blurRad="38100" dist="38100" dir="2700000" algn="tl">
                    <a:srgbClr val="000000"/>
                  </a:outerShdw>
                </a:effectLst>
                <a:latin typeface="Arial"/>
                <a:cs typeface="Arial"/>
              </a:rPr>
              <a:t>They probably came from the Hasidim, along with the Pharisees, from whom they later separated (1 Macc. 2:42; 7:13). These strict and zealous Jews took part with the Maccabees in a revolt against the Syrians around 165-155 BC.</a:t>
            </a:r>
            <a:endParaRPr lang="en-US" sz="2800" b="1" dirty="0">
              <a:solidFill>
                <a:srgbClr val="FFFF00"/>
              </a:solidFill>
              <a:effectLst>
                <a:glow rad="127000">
                  <a:srgbClr val="000000">
                    <a:alpha val="90000"/>
                  </a:srgbClr>
                </a:glow>
                <a:outerShdw blurRad="38100" dist="38100" dir="2700000" algn="tl">
                  <a:srgbClr val="000000"/>
                </a:outerShdw>
              </a:effectLst>
              <a:latin typeface="Arial"/>
              <a:cs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7" name="Picture 4" descr="j028000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038600" y="3040063"/>
            <a:ext cx="5175250" cy="3055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6018" name="Rectangle 2"/>
          <p:cNvSpPr>
            <a:spLocks noGrp="1" noChangeArrowheads="1"/>
          </p:cNvSpPr>
          <p:nvPr>
            <p:ph type="title"/>
          </p:nvPr>
        </p:nvSpPr>
        <p:spPr/>
        <p:txBody>
          <a:bodyPr/>
          <a:lstStyle/>
          <a:p>
            <a:pPr eaLnBrk="1" hangingPunct="1">
              <a:tabLst>
                <a:tab pos="2062163" algn="l"/>
              </a:tabLst>
            </a:pPr>
            <a:r>
              <a:rPr lang="en-US" sz="4000" b="1">
                <a:solidFill>
                  <a:srgbClr val="FFFFFF"/>
                </a:solidFill>
                <a:latin typeface="Arial" charset="0"/>
                <a:ea typeface="ＭＳ Ｐゴシック" charset="0"/>
                <a:cs typeface="ＭＳ Ｐゴシック" charset="0"/>
              </a:rPr>
              <a:t>Religious Life in Israel</a:t>
            </a:r>
          </a:p>
        </p:txBody>
      </p:sp>
      <p:sp>
        <p:nvSpPr>
          <p:cNvPr id="34819" name="Rectangle 3"/>
          <p:cNvSpPr>
            <a:spLocks noGrp="1" noChangeArrowheads="1"/>
          </p:cNvSpPr>
          <p:nvPr>
            <p:ph type="body" idx="1"/>
          </p:nvPr>
        </p:nvSpPr>
        <p:spPr>
          <a:xfrm>
            <a:off x="457200" y="1600200"/>
            <a:ext cx="8229600" cy="2133600"/>
          </a:xfrm>
        </p:spPr>
        <p:txBody>
          <a:bodyPr/>
          <a:lstStyle/>
          <a:p>
            <a:pPr eaLnBrk="1" hangingPunct="1">
              <a:defRPr/>
            </a:pPr>
            <a:r>
              <a:rPr lang="en-US" b="1" dirty="0">
                <a:latin typeface="Verdana" charset="0"/>
                <a:ea typeface="ＭＳ Ｐゴシック" charset="0"/>
                <a:cs typeface="ＭＳ Ｐゴシック" charset="0"/>
              </a:rPr>
              <a:t>Very diverse due to 70-year exile</a:t>
            </a:r>
          </a:p>
          <a:p>
            <a:pPr eaLnBrk="1" hangingPunct="1">
              <a:defRPr/>
            </a:pPr>
            <a:r>
              <a:rPr lang="en-US" b="1" dirty="0">
                <a:latin typeface="Verdana" charset="0"/>
                <a:ea typeface="ＭＳ Ｐゴシック" charset="0"/>
                <a:cs typeface="ＭＳ Ｐゴシック" charset="0"/>
              </a:rPr>
              <a:t>Many interpretations of the Law</a:t>
            </a:r>
          </a:p>
          <a:p>
            <a:pPr eaLnBrk="1" hangingPunct="1">
              <a:defRPr/>
            </a:pPr>
            <a:r>
              <a:rPr lang="en-US" b="1" dirty="0">
                <a:latin typeface="Verdana" charset="0"/>
                <a:ea typeface="ＭＳ Ｐゴシック" charset="0"/>
                <a:cs typeface="ＭＳ Ｐゴシック" charset="0"/>
              </a:rPr>
              <a:t>Different synagogues</a:t>
            </a:r>
          </a:p>
        </p:txBody>
      </p:sp>
      <p:sp>
        <p:nvSpPr>
          <p:cNvPr id="86020" name="Text Box 5"/>
          <p:cNvSpPr txBox="1">
            <a:spLocks noChangeArrowheads="1"/>
          </p:cNvSpPr>
          <p:nvPr/>
        </p:nvSpPr>
        <p:spPr bwMode="auto">
          <a:xfrm>
            <a:off x="8416925" y="0"/>
            <a:ext cx="72548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en-US" sz="2000" b="1"/>
              <a:t>115</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nodeType="clickEffect">
                                  <p:stCondLst>
                                    <p:cond delay="0"/>
                                  </p:stCondLst>
                                  <p:childTnLst>
                                    <p:set>
                                      <p:cBhvr>
                                        <p:cTn id="6" dur="1" fill="hold">
                                          <p:stCondLst>
                                            <p:cond delay="0"/>
                                          </p:stCondLst>
                                        </p:cTn>
                                        <p:tgtEl>
                                          <p:spTgt spid="34819">
                                            <p:txEl>
                                              <p:pRg st="0" end="0"/>
                                            </p:txEl>
                                          </p:spTgt>
                                        </p:tgtEl>
                                        <p:attrNameLst>
                                          <p:attrName>style.visibility</p:attrName>
                                        </p:attrNameLst>
                                      </p:cBhvr>
                                      <p:to>
                                        <p:strVal val="visible"/>
                                      </p:to>
                                    </p:set>
                                    <p:anim to="" calcmode="lin" valueType="num">
                                      <p:cBhvr>
                                        <p:cTn id="7" dur="1" fill="hold"/>
                                        <p:tgtEl>
                                          <p:spTgt spid="34819">
                                            <p:txEl>
                                              <p:pRg st="0" end="0"/>
                                            </p:txEl>
                                          </p:spTgt>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nodeType="clickEffect">
                                  <p:stCondLst>
                                    <p:cond delay="0"/>
                                  </p:stCondLst>
                                  <p:childTnLst>
                                    <p:set>
                                      <p:cBhvr>
                                        <p:cTn id="11" dur="1" fill="hold">
                                          <p:stCondLst>
                                            <p:cond delay="0"/>
                                          </p:stCondLst>
                                        </p:cTn>
                                        <p:tgtEl>
                                          <p:spTgt spid="34819">
                                            <p:txEl>
                                              <p:pRg st="1" end="1"/>
                                            </p:txEl>
                                          </p:spTgt>
                                        </p:tgtEl>
                                        <p:attrNameLst>
                                          <p:attrName>style.visibility</p:attrName>
                                        </p:attrNameLst>
                                      </p:cBhvr>
                                      <p:to>
                                        <p:strVal val="visible"/>
                                      </p:to>
                                    </p:set>
                                    <p:anim to="" calcmode="lin" valueType="num">
                                      <p:cBhvr>
                                        <p:cTn id="12" dur="1" fill="hold"/>
                                        <p:tgtEl>
                                          <p:spTgt spid="34819">
                                            <p:txEl>
                                              <p:pRg st="1" end="1"/>
                                            </p:txEl>
                                          </p:spTgt>
                                        </p:tgtEl>
                                        <p:attrNameLst>
                                          <p:attrName/>
                                        </p:attrNameLst>
                                      </p:cBhvr>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4" presetClass="entr" presetSubtype="0" fill="hold" nodeType="clickEffect">
                                  <p:stCondLst>
                                    <p:cond delay="0"/>
                                  </p:stCondLst>
                                  <p:childTnLst>
                                    <p:set>
                                      <p:cBhvr>
                                        <p:cTn id="16" dur="1" fill="hold">
                                          <p:stCondLst>
                                            <p:cond delay="0"/>
                                          </p:stCondLst>
                                        </p:cTn>
                                        <p:tgtEl>
                                          <p:spTgt spid="34819">
                                            <p:txEl>
                                              <p:pRg st="2" end="2"/>
                                            </p:txEl>
                                          </p:spTgt>
                                        </p:tgtEl>
                                        <p:attrNameLst>
                                          <p:attrName>style.visibility</p:attrName>
                                        </p:attrNameLst>
                                      </p:cBhvr>
                                      <p:to>
                                        <p:strVal val="visible"/>
                                      </p:to>
                                    </p:set>
                                    <p:anim to="" calcmode="lin" valueType="num">
                                      <p:cBhvr>
                                        <p:cTn id="17" dur="1" fill="hold"/>
                                        <p:tgtEl>
                                          <p:spTgt spid="34819">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Rectangle 2"/>
          <p:cNvSpPr>
            <a:spLocks noGrp="1" noChangeArrowheads="1"/>
          </p:cNvSpPr>
          <p:nvPr>
            <p:ph type="title"/>
          </p:nvPr>
        </p:nvSpPr>
        <p:spPr>
          <a:xfrm>
            <a:off x="355600" y="277813"/>
            <a:ext cx="8229600" cy="1139825"/>
          </a:xfrm>
        </p:spPr>
        <p:txBody>
          <a:bodyPr/>
          <a:lstStyle/>
          <a:p>
            <a:pPr eaLnBrk="1" hangingPunct="1"/>
            <a:r>
              <a:rPr lang="en-US" sz="4800" b="1" dirty="0">
                <a:latin typeface="Arial" charset="0"/>
                <a:ea typeface="ＭＳ Ｐゴシック" charset="0"/>
                <a:cs typeface="Arial" charset="0"/>
              </a:rPr>
              <a:t>The Shrinking Dead Sea</a:t>
            </a:r>
          </a:p>
        </p:txBody>
      </p:sp>
      <p:sp>
        <p:nvSpPr>
          <p:cNvPr id="48131" name="Rectangle 3"/>
          <p:cNvSpPr>
            <a:spLocks noGrp="1" noChangeArrowheads="1"/>
          </p:cNvSpPr>
          <p:nvPr>
            <p:ph type="body" idx="1"/>
          </p:nvPr>
        </p:nvSpPr>
        <p:spPr>
          <a:xfrm>
            <a:off x="5795963" y="1600200"/>
            <a:ext cx="2890837" cy="4530725"/>
          </a:xfrm>
        </p:spPr>
        <p:txBody>
          <a:bodyPr/>
          <a:lstStyle/>
          <a:p>
            <a:pPr marL="0" indent="0" eaLnBrk="1" hangingPunct="1">
              <a:buFont typeface="Wingdings" charset="0"/>
              <a:buNone/>
              <a:defRPr/>
            </a:pPr>
            <a:r>
              <a:rPr lang="ja-JP" altLang="en-US" b="1" dirty="0">
                <a:latin typeface="Arial"/>
                <a:ea typeface="ＭＳ Ｐゴシック" charset="0"/>
                <a:cs typeface="Arial"/>
              </a:rPr>
              <a:t>“</a:t>
            </a:r>
            <a:r>
              <a:rPr lang="en-US" b="1" dirty="0">
                <a:latin typeface="Arial"/>
                <a:ea typeface="ＭＳ Ｐゴシック" charset="0"/>
                <a:cs typeface="Arial"/>
              </a:rPr>
              <a:t>Moonscape</a:t>
            </a:r>
            <a:r>
              <a:rPr lang="ja-JP" altLang="en-US" b="1" dirty="0">
                <a:latin typeface="Arial"/>
                <a:ea typeface="ＭＳ Ｐゴシック" charset="0"/>
                <a:cs typeface="Arial"/>
              </a:rPr>
              <a:t>”</a:t>
            </a:r>
            <a:r>
              <a:rPr lang="en-US" b="1" dirty="0">
                <a:latin typeface="Arial"/>
                <a:ea typeface="ＭＳ Ｐゴシック" charset="0"/>
                <a:cs typeface="Arial"/>
              </a:rPr>
              <a:t> images appear from water depletion by both Israel and Jordan</a:t>
            </a:r>
          </a:p>
        </p:txBody>
      </p:sp>
      <p:pic>
        <p:nvPicPr>
          <p:cNvPr id="159747" name="Picture 4" descr="Dead Sea0010"/>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55600" y="1524000"/>
            <a:ext cx="5054600" cy="510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3" name="Rectangle 3"/>
          <p:cNvSpPr>
            <a:spLocks noGrp="1" noChangeArrowheads="1"/>
          </p:cNvSpPr>
          <p:nvPr>
            <p:ph type="body" idx="1"/>
          </p:nvPr>
        </p:nvSpPr>
        <p:spPr>
          <a:xfrm>
            <a:off x="838200" y="6324600"/>
            <a:ext cx="3276600" cy="609600"/>
          </a:xfrm>
        </p:spPr>
        <p:txBody>
          <a:bodyPr/>
          <a:lstStyle/>
          <a:p>
            <a:pPr algn="ctr" eaLnBrk="1" hangingPunct="1">
              <a:buFont typeface="Wingdings" charset="0"/>
              <a:buNone/>
              <a:defRPr/>
            </a:pPr>
            <a:r>
              <a:rPr lang="en-US">
                <a:latin typeface="Verdana" charset="0"/>
                <a:ea typeface="ＭＳ Ｐゴシック" charset="0"/>
                <a:cs typeface="ＭＳ Ｐゴシック" charset="0"/>
              </a:rPr>
              <a:t>1st Century</a:t>
            </a:r>
          </a:p>
        </p:txBody>
      </p:sp>
      <p:pic>
        <p:nvPicPr>
          <p:cNvPr id="161794" name="Picture 7" descr="175_DeadSeaMap030928"/>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2400" y="609600"/>
            <a:ext cx="4981575" cy="5791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 name="Group 9"/>
          <p:cNvGrpSpPr>
            <a:grpSpLocks/>
          </p:cNvGrpSpPr>
          <p:nvPr/>
        </p:nvGrpSpPr>
        <p:grpSpPr bwMode="auto">
          <a:xfrm>
            <a:off x="5562600" y="685800"/>
            <a:ext cx="3276600" cy="6248400"/>
            <a:chOff x="3504" y="432"/>
            <a:chExt cx="2064" cy="3936"/>
          </a:xfrm>
        </p:grpSpPr>
        <p:sp>
          <p:nvSpPr>
            <p:cNvPr id="194565" name="Rectangle 5"/>
            <p:cNvSpPr>
              <a:spLocks noChangeArrowheads="1"/>
            </p:cNvSpPr>
            <p:nvPr/>
          </p:nvSpPr>
          <p:spPr bwMode="auto">
            <a:xfrm>
              <a:off x="3504" y="3984"/>
              <a:ext cx="2064" cy="384"/>
            </a:xfrm>
            <a:prstGeom prst="rect">
              <a:avLst/>
            </a:prstGeom>
            <a:noFill/>
            <a:ln w="9525">
              <a:noFill/>
              <a:miter lim="800000"/>
              <a:headEnd/>
              <a:tailEnd/>
            </a:ln>
            <a:effectLst/>
          </p:spPr>
          <p:txBody>
            <a:bodyPr/>
            <a:lstStyle/>
            <a:p>
              <a:pPr marL="342900" indent="-342900" algn="ctr" eaLnBrk="1" hangingPunct="1">
                <a:spcBef>
                  <a:spcPct val="20000"/>
                </a:spcBef>
                <a:buClr>
                  <a:schemeClr val="hlink"/>
                </a:buClr>
                <a:buSzPct val="60000"/>
                <a:buFont typeface="Wingdings" charset="0"/>
                <a:buNone/>
                <a:defRPr/>
              </a:pPr>
              <a:r>
                <a:rPr lang="en-US" sz="3200">
                  <a:effectLst>
                    <a:outerShdw blurRad="38100" dist="38100" dir="2700000" algn="tl">
                      <a:srgbClr val="000000"/>
                    </a:outerShdw>
                  </a:effectLst>
                  <a:cs typeface="Geneva" charset="0"/>
                </a:rPr>
                <a:t>22 May 2006</a:t>
              </a:r>
            </a:p>
          </p:txBody>
        </p:sp>
        <p:pic>
          <p:nvPicPr>
            <p:cNvPr id="161798" name="Picture 8" descr="dead-sea"/>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744" y="432"/>
              <a:ext cx="1380" cy="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161796" name="Rectangle 2"/>
          <p:cNvSpPr>
            <a:spLocks noGrp="1" noChangeArrowheads="1"/>
          </p:cNvSpPr>
          <p:nvPr>
            <p:ph type="title"/>
          </p:nvPr>
        </p:nvSpPr>
        <p:spPr>
          <a:xfrm>
            <a:off x="0" y="0"/>
            <a:ext cx="9144000" cy="685800"/>
          </a:xfrm>
        </p:spPr>
        <p:txBody>
          <a:bodyPr/>
          <a:lstStyle/>
          <a:p>
            <a:pPr eaLnBrk="1" hangingPunct="1"/>
            <a:r>
              <a:rPr lang="en-US" sz="3600" dirty="0">
                <a:latin typeface="Arial" charset="0"/>
                <a:ea typeface="ＭＳ Ｐゴシック" charset="0"/>
                <a:cs typeface="ＭＳ Ｐゴシック" charset="0"/>
              </a:rPr>
              <a:t>The Dead Sea–Then &amp; Now</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Rectangle 2"/>
          <p:cNvSpPr>
            <a:spLocks noGrp="1" noChangeArrowheads="1"/>
          </p:cNvSpPr>
          <p:nvPr>
            <p:ph type="title"/>
          </p:nvPr>
        </p:nvSpPr>
        <p:spPr>
          <a:xfrm>
            <a:off x="0" y="0"/>
            <a:ext cx="9144000" cy="685800"/>
          </a:xfrm>
        </p:spPr>
        <p:txBody>
          <a:bodyPr/>
          <a:lstStyle/>
          <a:p>
            <a:pPr eaLnBrk="1" hangingPunct="1"/>
            <a:r>
              <a:rPr lang="en-US" sz="3600" dirty="0">
                <a:latin typeface="Arial" charset="0"/>
                <a:ea typeface="ＭＳ Ｐゴシック" charset="0"/>
                <a:cs typeface="Arial" charset="0"/>
              </a:rPr>
              <a:t>The Dead Sea–Then &amp; Now</a:t>
            </a:r>
          </a:p>
        </p:txBody>
      </p:sp>
      <p:pic>
        <p:nvPicPr>
          <p:cNvPr id="163842" name="Picture 2"/>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20713"/>
            <a:ext cx="9144000" cy="5133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4563" name="Rectangle 3"/>
          <p:cNvSpPr>
            <a:spLocks noGrp="1" noChangeArrowheads="1"/>
          </p:cNvSpPr>
          <p:nvPr>
            <p:ph type="body" idx="1"/>
          </p:nvPr>
        </p:nvSpPr>
        <p:spPr>
          <a:xfrm>
            <a:off x="15875" y="5445125"/>
            <a:ext cx="2654300" cy="609600"/>
          </a:xfrm>
          <a:solidFill>
            <a:srgbClr val="000000"/>
          </a:solidFill>
        </p:spPr>
        <p:txBody>
          <a:bodyPr/>
          <a:lstStyle/>
          <a:p>
            <a:pPr algn="ctr" eaLnBrk="1" hangingPunct="1">
              <a:buFont typeface="Wingdings" charset="0"/>
              <a:buNone/>
              <a:defRPr/>
            </a:pPr>
            <a:r>
              <a:rPr lang="en-US" b="1" dirty="0">
                <a:latin typeface="Arial"/>
                <a:ea typeface="ＭＳ Ｐゴシック" charset="0"/>
                <a:cs typeface="Arial"/>
              </a:rPr>
              <a:t>1972</a:t>
            </a:r>
          </a:p>
        </p:txBody>
      </p:sp>
      <p:sp>
        <p:nvSpPr>
          <p:cNvPr id="9" name="Rectangle 3"/>
          <p:cNvSpPr txBox="1">
            <a:spLocks noChangeArrowheads="1"/>
          </p:cNvSpPr>
          <p:nvPr/>
        </p:nvSpPr>
        <p:spPr bwMode="auto">
          <a:xfrm>
            <a:off x="3059113" y="5445125"/>
            <a:ext cx="2654300" cy="609600"/>
          </a:xfrm>
          <a:prstGeom prst="rect">
            <a:avLst/>
          </a:prstGeom>
          <a:solidFill>
            <a:srgbClr val="000000"/>
          </a:solidFill>
          <a:ln w="9525">
            <a:noFill/>
            <a:miter lim="800000"/>
            <a:headEnd/>
            <a:tailEnd/>
          </a:ln>
          <a:effectLst/>
        </p:spPr>
        <p:txBody>
          <a:bodyPr/>
          <a:lstStyle>
            <a:lvl1pPr marL="342900" indent="-342900" algn="l" rtl="0" eaLnBrk="0" fontAlgn="base" hangingPunct="0">
              <a:spcBef>
                <a:spcPct val="20000"/>
              </a:spcBef>
              <a:spcAft>
                <a:spcPct val="0"/>
              </a:spcAft>
              <a:buClr>
                <a:schemeClr val="hlink"/>
              </a:buClr>
              <a:buSzPct val="60000"/>
              <a:buFont typeface="Wingdings" charset="0"/>
              <a:buChar char="n"/>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105" charset="-128"/>
              </a:defRPr>
            </a:lvl2pPr>
            <a:lvl3pPr marL="1143000" indent="-228600" algn="l" rtl="0" eaLnBrk="0" fontAlgn="base" hangingPunct="0">
              <a:spcBef>
                <a:spcPct val="20000"/>
              </a:spcBef>
              <a:spcAft>
                <a:spcPct val="0"/>
              </a:spcAft>
              <a:buClr>
                <a:schemeClr val="accent2"/>
              </a:buClr>
              <a:buSzPct val="60000"/>
              <a:buFont typeface="Wingdings" charset="0"/>
              <a:buChar char="n"/>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tx2"/>
              </a:buClr>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folHlink"/>
              </a:buClr>
              <a:buSzPct val="60000"/>
              <a:buFont typeface="Wingdings" pitchFamily="-105" charset="2"/>
              <a:buChar char="n"/>
              <a:defRPr sz="2000">
                <a:solidFill>
                  <a:schemeClr val="tx1"/>
                </a:solidFill>
                <a:effectLst>
                  <a:outerShdw blurRad="38100" dist="38100" dir="2700000" algn="tl">
                    <a:srgbClr val="000000"/>
                  </a:outerShdw>
                </a:effectLst>
                <a:latin typeface="+mn-lt"/>
                <a:ea typeface="ＭＳ Ｐゴシック" pitchFamily="-105" charset="-128"/>
              </a:defRPr>
            </a:lvl6pPr>
            <a:lvl7pPr marL="2971800" indent="-228600" algn="l" rtl="0" fontAlgn="base">
              <a:spcBef>
                <a:spcPct val="20000"/>
              </a:spcBef>
              <a:spcAft>
                <a:spcPct val="0"/>
              </a:spcAft>
              <a:buClr>
                <a:schemeClr val="folHlink"/>
              </a:buClr>
              <a:buSzPct val="60000"/>
              <a:buFont typeface="Wingdings" pitchFamily="-105" charset="2"/>
              <a:buChar char="n"/>
              <a:defRPr sz="2000">
                <a:solidFill>
                  <a:schemeClr val="tx1"/>
                </a:solidFill>
                <a:effectLst>
                  <a:outerShdw blurRad="38100" dist="38100" dir="2700000" algn="tl">
                    <a:srgbClr val="000000"/>
                  </a:outerShdw>
                </a:effectLst>
                <a:latin typeface="+mn-lt"/>
                <a:ea typeface="ＭＳ Ｐゴシック" pitchFamily="-105" charset="-128"/>
              </a:defRPr>
            </a:lvl7pPr>
            <a:lvl8pPr marL="3429000" indent="-228600" algn="l" rtl="0" fontAlgn="base">
              <a:spcBef>
                <a:spcPct val="20000"/>
              </a:spcBef>
              <a:spcAft>
                <a:spcPct val="0"/>
              </a:spcAft>
              <a:buClr>
                <a:schemeClr val="folHlink"/>
              </a:buClr>
              <a:buSzPct val="60000"/>
              <a:buFont typeface="Wingdings" pitchFamily="-105" charset="2"/>
              <a:buChar char="n"/>
              <a:defRPr sz="2000">
                <a:solidFill>
                  <a:schemeClr val="tx1"/>
                </a:solidFill>
                <a:effectLst>
                  <a:outerShdw blurRad="38100" dist="38100" dir="2700000" algn="tl">
                    <a:srgbClr val="000000"/>
                  </a:outerShdw>
                </a:effectLst>
                <a:latin typeface="+mn-lt"/>
                <a:ea typeface="ＭＳ Ｐゴシック" pitchFamily="-105" charset="-128"/>
              </a:defRPr>
            </a:lvl8pPr>
            <a:lvl9pPr marL="3886200" indent="-228600" algn="l" rtl="0" fontAlgn="base">
              <a:spcBef>
                <a:spcPct val="20000"/>
              </a:spcBef>
              <a:spcAft>
                <a:spcPct val="0"/>
              </a:spcAft>
              <a:buClr>
                <a:schemeClr val="folHlink"/>
              </a:buClr>
              <a:buSzPct val="60000"/>
              <a:buFont typeface="Wingdings" pitchFamily="-105" charset="2"/>
              <a:buChar char="n"/>
              <a:defRPr sz="2000">
                <a:solidFill>
                  <a:schemeClr val="tx1"/>
                </a:solidFill>
                <a:effectLst>
                  <a:outerShdw blurRad="38100" dist="38100" dir="2700000" algn="tl">
                    <a:srgbClr val="000000"/>
                  </a:outerShdw>
                </a:effectLst>
                <a:latin typeface="+mn-lt"/>
                <a:ea typeface="ＭＳ Ｐゴシック" pitchFamily="-105" charset="-128"/>
              </a:defRPr>
            </a:lvl9pPr>
          </a:lstStyle>
          <a:p>
            <a:pPr algn="ctr" eaLnBrk="1" hangingPunct="1">
              <a:buFont typeface="Wingdings" charset="0"/>
              <a:buNone/>
              <a:defRPr/>
            </a:pPr>
            <a:r>
              <a:rPr lang="en-US" b="1" dirty="0">
                <a:latin typeface="Arial"/>
                <a:ea typeface="ＭＳ Ｐゴシック" charset="0"/>
                <a:cs typeface="Arial"/>
              </a:rPr>
              <a:t>1989</a:t>
            </a:r>
          </a:p>
        </p:txBody>
      </p:sp>
      <p:sp>
        <p:nvSpPr>
          <p:cNvPr id="10" name="Rectangle 3"/>
          <p:cNvSpPr txBox="1">
            <a:spLocks noChangeArrowheads="1"/>
          </p:cNvSpPr>
          <p:nvPr/>
        </p:nvSpPr>
        <p:spPr bwMode="auto">
          <a:xfrm>
            <a:off x="6084888" y="5445125"/>
            <a:ext cx="2652712" cy="609600"/>
          </a:xfrm>
          <a:prstGeom prst="rect">
            <a:avLst/>
          </a:prstGeom>
          <a:solidFill>
            <a:srgbClr val="000000"/>
          </a:solidFill>
          <a:ln w="9525">
            <a:noFill/>
            <a:miter lim="800000"/>
            <a:headEnd/>
            <a:tailEnd/>
          </a:ln>
          <a:effectLst/>
        </p:spPr>
        <p:txBody>
          <a:bodyPr/>
          <a:lstStyle>
            <a:lvl1pPr marL="342900" indent="-342900" algn="l" rtl="0" eaLnBrk="0" fontAlgn="base" hangingPunct="0">
              <a:spcBef>
                <a:spcPct val="20000"/>
              </a:spcBef>
              <a:spcAft>
                <a:spcPct val="0"/>
              </a:spcAft>
              <a:buClr>
                <a:schemeClr val="hlink"/>
              </a:buClr>
              <a:buSzPct val="60000"/>
              <a:buFont typeface="Wingdings" charset="0"/>
              <a:buChar char="n"/>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105" charset="-128"/>
              </a:defRPr>
            </a:lvl2pPr>
            <a:lvl3pPr marL="1143000" indent="-228600" algn="l" rtl="0" eaLnBrk="0" fontAlgn="base" hangingPunct="0">
              <a:spcBef>
                <a:spcPct val="20000"/>
              </a:spcBef>
              <a:spcAft>
                <a:spcPct val="0"/>
              </a:spcAft>
              <a:buClr>
                <a:schemeClr val="accent2"/>
              </a:buClr>
              <a:buSzPct val="60000"/>
              <a:buFont typeface="Wingdings" charset="0"/>
              <a:buChar char="n"/>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tx2"/>
              </a:buClr>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folHlink"/>
              </a:buClr>
              <a:buSzPct val="60000"/>
              <a:buFont typeface="Wingdings" pitchFamily="-105" charset="2"/>
              <a:buChar char="n"/>
              <a:defRPr sz="2000">
                <a:solidFill>
                  <a:schemeClr val="tx1"/>
                </a:solidFill>
                <a:effectLst>
                  <a:outerShdw blurRad="38100" dist="38100" dir="2700000" algn="tl">
                    <a:srgbClr val="000000"/>
                  </a:outerShdw>
                </a:effectLst>
                <a:latin typeface="+mn-lt"/>
                <a:ea typeface="ＭＳ Ｐゴシック" pitchFamily="-105" charset="-128"/>
              </a:defRPr>
            </a:lvl6pPr>
            <a:lvl7pPr marL="2971800" indent="-228600" algn="l" rtl="0" fontAlgn="base">
              <a:spcBef>
                <a:spcPct val="20000"/>
              </a:spcBef>
              <a:spcAft>
                <a:spcPct val="0"/>
              </a:spcAft>
              <a:buClr>
                <a:schemeClr val="folHlink"/>
              </a:buClr>
              <a:buSzPct val="60000"/>
              <a:buFont typeface="Wingdings" pitchFamily="-105" charset="2"/>
              <a:buChar char="n"/>
              <a:defRPr sz="2000">
                <a:solidFill>
                  <a:schemeClr val="tx1"/>
                </a:solidFill>
                <a:effectLst>
                  <a:outerShdw blurRad="38100" dist="38100" dir="2700000" algn="tl">
                    <a:srgbClr val="000000"/>
                  </a:outerShdw>
                </a:effectLst>
                <a:latin typeface="+mn-lt"/>
                <a:ea typeface="ＭＳ Ｐゴシック" pitchFamily="-105" charset="-128"/>
              </a:defRPr>
            </a:lvl7pPr>
            <a:lvl8pPr marL="3429000" indent="-228600" algn="l" rtl="0" fontAlgn="base">
              <a:spcBef>
                <a:spcPct val="20000"/>
              </a:spcBef>
              <a:spcAft>
                <a:spcPct val="0"/>
              </a:spcAft>
              <a:buClr>
                <a:schemeClr val="folHlink"/>
              </a:buClr>
              <a:buSzPct val="60000"/>
              <a:buFont typeface="Wingdings" pitchFamily="-105" charset="2"/>
              <a:buChar char="n"/>
              <a:defRPr sz="2000">
                <a:solidFill>
                  <a:schemeClr val="tx1"/>
                </a:solidFill>
                <a:effectLst>
                  <a:outerShdw blurRad="38100" dist="38100" dir="2700000" algn="tl">
                    <a:srgbClr val="000000"/>
                  </a:outerShdw>
                </a:effectLst>
                <a:latin typeface="+mn-lt"/>
                <a:ea typeface="ＭＳ Ｐゴシック" pitchFamily="-105" charset="-128"/>
              </a:defRPr>
            </a:lvl8pPr>
            <a:lvl9pPr marL="3886200" indent="-228600" algn="l" rtl="0" fontAlgn="base">
              <a:spcBef>
                <a:spcPct val="20000"/>
              </a:spcBef>
              <a:spcAft>
                <a:spcPct val="0"/>
              </a:spcAft>
              <a:buClr>
                <a:schemeClr val="folHlink"/>
              </a:buClr>
              <a:buSzPct val="60000"/>
              <a:buFont typeface="Wingdings" pitchFamily="-105" charset="2"/>
              <a:buChar char="n"/>
              <a:defRPr sz="2000">
                <a:solidFill>
                  <a:schemeClr val="tx1"/>
                </a:solidFill>
                <a:effectLst>
                  <a:outerShdw blurRad="38100" dist="38100" dir="2700000" algn="tl">
                    <a:srgbClr val="000000"/>
                  </a:outerShdw>
                </a:effectLst>
                <a:latin typeface="+mn-lt"/>
                <a:ea typeface="ＭＳ Ｐゴシック" pitchFamily="-105" charset="-128"/>
              </a:defRPr>
            </a:lvl9pPr>
          </a:lstStyle>
          <a:p>
            <a:pPr algn="ctr" eaLnBrk="1" hangingPunct="1">
              <a:buFont typeface="Wingdings" charset="0"/>
              <a:buNone/>
              <a:defRPr/>
            </a:pPr>
            <a:r>
              <a:rPr lang="en-US" b="1" dirty="0">
                <a:latin typeface="Arial"/>
                <a:ea typeface="ＭＳ Ｐゴシック" charset="0"/>
                <a:cs typeface="Arial"/>
              </a:rPr>
              <a:t>2011</a:t>
            </a:r>
          </a:p>
        </p:txBody>
      </p:sp>
      <p:sp>
        <p:nvSpPr>
          <p:cNvPr id="11" name="Rectangle 3"/>
          <p:cNvSpPr txBox="1">
            <a:spLocks noChangeArrowheads="1"/>
          </p:cNvSpPr>
          <p:nvPr/>
        </p:nvSpPr>
        <p:spPr bwMode="auto">
          <a:xfrm>
            <a:off x="0" y="6275388"/>
            <a:ext cx="9144000" cy="609600"/>
          </a:xfrm>
          <a:prstGeom prst="rect">
            <a:avLst/>
          </a:prstGeom>
          <a:solidFill>
            <a:srgbClr val="000000"/>
          </a:solidFill>
          <a:ln w="9525">
            <a:noFill/>
            <a:miter lim="800000"/>
            <a:headEnd/>
            <a:tailEnd/>
          </a:ln>
          <a:effectLst/>
        </p:spPr>
        <p:txBody>
          <a:bodyPr anchor="ctr"/>
          <a:lstStyle>
            <a:lvl1pPr marL="342900" indent="-342900" algn="l" rtl="0" eaLnBrk="0" fontAlgn="base" hangingPunct="0">
              <a:spcBef>
                <a:spcPct val="20000"/>
              </a:spcBef>
              <a:spcAft>
                <a:spcPct val="0"/>
              </a:spcAft>
              <a:buClr>
                <a:schemeClr val="hlink"/>
              </a:buClr>
              <a:buSzPct val="60000"/>
              <a:buFont typeface="Wingdings" charset="0"/>
              <a:buChar char="n"/>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105" charset="-128"/>
              </a:defRPr>
            </a:lvl2pPr>
            <a:lvl3pPr marL="1143000" indent="-228600" algn="l" rtl="0" eaLnBrk="0" fontAlgn="base" hangingPunct="0">
              <a:spcBef>
                <a:spcPct val="20000"/>
              </a:spcBef>
              <a:spcAft>
                <a:spcPct val="0"/>
              </a:spcAft>
              <a:buClr>
                <a:schemeClr val="accent2"/>
              </a:buClr>
              <a:buSzPct val="60000"/>
              <a:buFont typeface="Wingdings" charset="0"/>
              <a:buChar char="n"/>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tx2"/>
              </a:buClr>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folHlink"/>
              </a:buClr>
              <a:buSzPct val="60000"/>
              <a:buFont typeface="Wingdings" pitchFamily="-105" charset="2"/>
              <a:buChar char="n"/>
              <a:defRPr sz="2000">
                <a:solidFill>
                  <a:schemeClr val="tx1"/>
                </a:solidFill>
                <a:effectLst>
                  <a:outerShdw blurRad="38100" dist="38100" dir="2700000" algn="tl">
                    <a:srgbClr val="000000"/>
                  </a:outerShdw>
                </a:effectLst>
                <a:latin typeface="+mn-lt"/>
                <a:ea typeface="ＭＳ Ｐゴシック" pitchFamily="-105" charset="-128"/>
              </a:defRPr>
            </a:lvl6pPr>
            <a:lvl7pPr marL="2971800" indent="-228600" algn="l" rtl="0" fontAlgn="base">
              <a:spcBef>
                <a:spcPct val="20000"/>
              </a:spcBef>
              <a:spcAft>
                <a:spcPct val="0"/>
              </a:spcAft>
              <a:buClr>
                <a:schemeClr val="folHlink"/>
              </a:buClr>
              <a:buSzPct val="60000"/>
              <a:buFont typeface="Wingdings" pitchFamily="-105" charset="2"/>
              <a:buChar char="n"/>
              <a:defRPr sz="2000">
                <a:solidFill>
                  <a:schemeClr val="tx1"/>
                </a:solidFill>
                <a:effectLst>
                  <a:outerShdw blurRad="38100" dist="38100" dir="2700000" algn="tl">
                    <a:srgbClr val="000000"/>
                  </a:outerShdw>
                </a:effectLst>
                <a:latin typeface="+mn-lt"/>
                <a:ea typeface="ＭＳ Ｐゴシック" pitchFamily="-105" charset="-128"/>
              </a:defRPr>
            </a:lvl7pPr>
            <a:lvl8pPr marL="3429000" indent="-228600" algn="l" rtl="0" fontAlgn="base">
              <a:spcBef>
                <a:spcPct val="20000"/>
              </a:spcBef>
              <a:spcAft>
                <a:spcPct val="0"/>
              </a:spcAft>
              <a:buClr>
                <a:schemeClr val="folHlink"/>
              </a:buClr>
              <a:buSzPct val="60000"/>
              <a:buFont typeface="Wingdings" pitchFamily="-105" charset="2"/>
              <a:buChar char="n"/>
              <a:defRPr sz="2000">
                <a:solidFill>
                  <a:schemeClr val="tx1"/>
                </a:solidFill>
                <a:effectLst>
                  <a:outerShdw blurRad="38100" dist="38100" dir="2700000" algn="tl">
                    <a:srgbClr val="000000"/>
                  </a:outerShdw>
                </a:effectLst>
                <a:latin typeface="+mn-lt"/>
                <a:ea typeface="ＭＳ Ｐゴシック" pitchFamily="-105" charset="-128"/>
              </a:defRPr>
            </a:lvl8pPr>
            <a:lvl9pPr marL="3886200" indent="-228600" algn="l" rtl="0" fontAlgn="base">
              <a:spcBef>
                <a:spcPct val="20000"/>
              </a:spcBef>
              <a:spcAft>
                <a:spcPct val="0"/>
              </a:spcAft>
              <a:buClr>
                <a:schemeClr val="folHlink"/>
              </a:buClr>
              <a:buSzPct val="60000"/>
              <a:buFont typeface="Wingdings" pitchFamily="-105" charset="2"/>
              <a:buChar char="n"/>
              <a:defRPr sz="2000">
                <a:solidFill>
                  <a:schemeClr val="tx1"/>
                </a:solidFill>
                <a:effectLst>
                  <a:outerShdw blurRad="38100" dist="38100" dir="2700000" algn="tl">
                    <a:srgbClr val="000000"/>
                  </a:outerShdw>
                </a:effectLst>
                <a:latin typeface="+mn-lt"/>
                <a:ea typeface="ＭＳ Ｐゴシック" pitchFamily="-105" charset="-128"/>
              </a:defRPr>
            </a:lvl9pPr>
          </a:lstStyle>
          <a:p>
            <a:pPr algn="ctr" eaLnBrk="1" hangingPunct="1">
              <a:buFont typeface="Wingdings" charset="0"/>
              <a:buNone/>
              <a:defRPr/>
            </a:pPr>
            <a:r>
              <a:rPr lang="hr-HR" sz="2400" b="1" dirty="0">
                <a:latin typeface="Arial"/>
                <a:ea typeface="ＭＳ Ｐゴシック" charset="0"/>
                <a:cs typeface="Arial"/>
              </a:rPr>
              <a:t>http://svs.gsfc.nasa.gov/vis/a030000/a030000/a030053/</a:t>
            </a:r>
            <a:endParaRPr lang="en-US" sz="3600" b="1" dirty="0">
              <a:latin typeface="Arial"/>
              <a:ea typeface="ＭＳ Ｐゴシック" charset="0"/>
              <a:cs typeface="Aria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Rectangle 2"/>
          <p:cNvSpPr>
            <a:spLocks noGrp="1" noChangeArrowheads="1"/>
          </p:cNvSpPr>
          <p:nvPr>
            <p:ph type="title"/>
          </p:nvPr>
        </p:nvSpPr>
        <p:spPr>
          <a:xfrm>
            <a:off x="457200" y="277813"/>
            <a:ext cx="3429000" cy="1246187"/>
          </a:xfrm>
        </p:spPr>
        <p:txBody>
          <a:bodyPr/>
          <a:lstStyle/>
          <a:p>
            <a:pPr eaLnBrk="1" hangingPunct="1"/>
            <a:r>
              <a:rPr lang="en-US">
                <a:latin typeface="Arial" charset="0"/>
                <a:ea typeface="ＭＳ Ｐゴシック" charset="0"/>
                <a:cs typeface="ＭＳ Ｐゴシック" charset="0"/>
              </a:rPr>
              <a:t>The Salt Sea</a:t>
            </a:r>
          </a:p>
        </p:txBody>
      </p:sp>
      <p:sp>
        <p:nvSpPr>
          <p:cNvPr id="51203" name="Rectangle 3"/>
          <p:cNvSpPr>
            <a:spLocks noGrp="1" noChangeArrowheads="1"/>
          </p:cNvSpPr>
          <p:nvPr>
            <p:ph type="body" idx="1"/>
          </p:nvPr>
        </p:nvSpPr>
        <p:spPr>
          <a:xfrm>
            <a:off x="457200" y="1981200"/>
            <a:ext cx="8229600" cy="4530725"/>
          </a:xfrm>
        </p:spPr>
        <p:txBody>
          <a:bodyPr/>
          <a:lstStyle/>
          <a:p>
            <a:pPr eaLnBrk="1" hangingPunct="1">
              <a:buFont typeface="Wingdings" pitchFamily="-105" charset="2"/>
              <a:buChar char="n"/>
              <a:defRPr/>
            </a:pPr>
            <a:endParaRPr lang="en-US">
              <a:ea typeface="+mn-ea"/>
              <a:cs typeface="+mn-cs"/>
            </a:endParaRPr>
          </a:p>
        </p:txBody>
      </p:sp>
      <p:pic>
        <p:nvPicPr>
          <p:cNvPr id="165891" name="Picture 4" descr="Dead Sea001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676400"/>
            <a:ext cx="4079875" cy="518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5892" name="Picture 5" descr="Dead Sea0009"/>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010025" y="0"/>
            <a:ext cx="513397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Rectangle 2"/>
          <p:cNvSpPr>
            <a:spLocks noGrp="1" noChangeArrowheads="1"/>
          </p:cNvSpPr>
          <p:nvPr>
            <p:ph type="title"/>
          </p:nvPr>
        </p:nvSpPr>
        <p:spPr>
          <a:xfrm>
            <a:off x="3886200" y="277813"/>
            <a:ext cx="4800600" cy="1246187"/>
          </a:xfrm>
        </p:spPr>
        <p:txBody>
          <a:bodyPr/>
          <a:lstStyle/>
          <a:p>
            <a:pPr eaLnBrk="1" hangingPunct="1"/>
            <a:r>
              <a:rPr lang="en-US">
                <a:latin typeface="Arial" charset="0"/>
                <a:ea typeface="ＭＳ Ｐゴシック" charset="0"/>
                <a:cs typeface="ＭＳ Ｐゴシック" charset="0"/>
              </a:rPr>
              <a:t>Mount Sodom</a:t>
            </a:r>
          </a:p>
        </p:txBody>
      </p:sp>
      <p:pic>
        <p:nvPicPr>
          <p:cNvPr id="167938" name="Picture 4" descr="Dead Sea001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3657600" cy="3733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7939" name="Picture 5" descr="Dead Sea001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987800" y="2692400"/>
            <a:ext cx="5156200" cy="416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985" name="Picture 4" descr="Dead Sea001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7456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9986" name="Rectangle 2"/>
          <p:cNvSpPr>
            <a:spLocks noGrp="1" noChangeArrowheads="1"/>
          </p:cNvSpPr>
          <p:nvPr>
            <p:ph type="title"/>
          </p:nvPr>
        </p:nvSpPr>
        <p:spPr>
          <a:xfrm>
            <a:off x="1066800" y="0"/>
            <a:ext cx="7543800" cy="762000"/>
          </a:xfrm>
          <a:solidFill>
            <a:srgbClr val="000000">
              <a:alpha val="63136"/>
            </a:srgbClr>
          </a:solidFill>
        </p:spPr>
        <p:txBody>
          <a:bodyPr/>
          <a:lstStyle/>
          <a:p>
            <a:pPr eaLnBrk="1" hangingPunct="1"/>
            <a:r>
              <a:rPr lang="ja-JP" altLang="en-US">
                <a:latin typeface="Arial" charset="0"/>
                <a:ea typeface="ＭＳ Ｐゴシック" charset="0"/>
                <a:cs typeface="ＭＳ Ｐゴシック" charset="0"/>
              </a:rPr>
              <a:t>“</a:t>
            </a:r>
            <a:r>
              <a:rPr lang="en-US" altLang="ja-JP">
                <a:latin typeface="Arial" charset="0"/>
                <a:ea typeface="ＭＳ Ｐゴシック" charset="0"/>
                <a:cs typeface="ＭＳ Ｐゴシック" charset="0"/>
              </a:rPr>
              <a:t>Dead Sea Works</a:t>
            </a:r>
            <a:r>
              <a:rPr lang="ja-JP" altLang="en-US">
                <a:latin typeface="Arial" charset="0"/>
                <a:ea typeface="ＭＳ Ｐゴシック" charset="0"/>
                <a:cs typeface="ＭＳ Ｐゴシック" charset="0"/>
              </a:rPr>
              <a:t>”</a:t>
            </a:r>
            <a:endParaRPr lang="en-US">
              <a:latin typeface="Arial" charset="0"/>
              <a:ea typeface="ＭＳ Ｐゴシック" charset="0"/>
              <a:cs typeface="ＭＳ Ｐゴシック" charset="0"/>
            </a:endParaRPr>
          </a:p>
        </p:txBody>
      </p:sp>
      <p:sp>
        <p:nvSpPr>
          <p:cNvPr id="49155" name="Rectangle 3"/>
          <p:cNvSpPr>
            <a:spLocks noGrp="1" noChangeArrowheads="1"/>
          </p:cNvSpPr>
          <p:nvPr>
            <p:ph type="body" idx="1"/>
          </p:nvPr>
        </p:nvSpPr>
        <p:spPr>
          <a:xfrm>
            <a:off x="1066800" y="914400"/>
            <a:ext cx="7543800" cy="1752600"/>
          </a:xfrm>
          <a:solidFill>
            <a:srgbClr val="000000">
              <a:alpha val="63000"/>
            </a:srgbClr>
          </a:solidFill>
        </p:spPr>
        <p:txBody>
          <a:bodyPr/>
          <a:lstStyle/>
          <a:p>
            <a:pPr eaLnBrk="1" hangingPunct="1">
              <a:defRPr/>
            </a:pPr>
            <a:r>
              <a:rPr lang="en-US">
                <a:effectLst>
                  <a:outerShdw blurRad="38100" dist="38100" dir="2700000" algn="tl">
                    <a:srgbClr val="003B76"/>
                  </a:outerShdw>
                </a:effectLst>
                <a:latin typeface="Verdana" charset="0"/>
                <a:ea typeface="ＭＳ Ｐゴシック" charset="0"/>
                <a:cs typeface="ＭＳ Ｐゴシック" charset="0"/>
              </a:rPr>
              <a:t>Two miles south of Mount Sodom</a:t>
            </a:r>
          </a:p>
          <a:p>
            <a:pPr eaLnBrk="1" hangingPunct="1">
              <a:defRPr/>
            </a:pPr>
            <a:r>
              <a:rPr lang="en-US">
                <a:effectLst>
                  <a:outerShdw blurRad="38100" dist="38100" dir="2700000" algn="tl">
                    <a:srgbClr val="003B76"/>
                  </a:outerShdw>
                </a:effectLst>
                <a:latin typeface="Verdana" charset="0"/>
                <a:ea typeface="ＭＳ Ｐゴシック" charset="0"/>
                <a:cs typeface="ＭＳ Ｐゴシック" charset="0"/>
              </a:rPr>
              <a:t>Mining of potassium, chloride, magnesium, bromide, etc.</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9155">
                                            <p:bg/>
                                          </p:spTgt>
                                        </p:tgtEl>
                                        <p:attrNameLst>
                                          <p:attrName>style.visibility</p:attrName>
                                        </p:attrNameLst>
                                      </p:cBhvr>
                                      <p:to>
                                        <p:strVal val="visible"/>
                                      </p:to>
                                    </p:set>
                                    <p:animEffect transition="in" filter="dissolve">
                                      <p:cBhvr>
                                        <p:cTn id="7" dur="500"/>
                                        <p:tgtEl>
                                          <p:spTgt spid="49155">
                                            <p:bg/>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49155">
                                            <p:txEl>
                                              <p:pRg st="0" end="0"/>
                                            </p:txEl>
                                          </p:spTgt>
                                        </p:tgtEl>
                                        <p:attrNameLst>
                                          <p:attrName>style.visibility</p:attrName>
                                        </p:attrNameLst>
                                      </p:cBhvr>
                                      <p:to>
                                        <p:strVal val="visible"/>
                                      </p:to>
                                    </p:set>
                                    <p:animEffect transition="in" filter="dissolve">
                                      <p:cBhvr>
                                        <p:cTn id="10" dur="500"/>
                                        <p:tgtEl>
                                          <p:spTgt spid="49155">
                                            <p:txEl>
                                              <p:pRg st="0" end="0"/>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49155">
                                            <p:txEl>
                                              <p:pRg st="1" end="1"/>
                                            </p:txEl>
                                          </p:spTgt>
                                        </p:tgtEl>
                                        <p:attrNameLst>
                                          <p:attrName>style.visibility</p:attrName>
                                        </p:attrNameLst>
                                      </p:cBhvr>
                                      <p:to>
                                        <p:strVal val="visible"/>
                                      </p:to>
                                    </p:set>
                                    <p:animEffect transition="in" filter="dissolve">
                                      <p:cBhvr>
                                        <p:cTn id="15" dur="500"/>
                                        <p:tgtEl>
                                          <p:spTgt spid="4915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5" grpId="0" build="p"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3" name="AutoShape 2"/>
          <p:cNvSpPr>
            <a:spLocks noGrp="1" noChangeArrowheads="1"/>
          </p:cNvSpPr>
          <p:nvPr>
            <p:ph type="title"/>
          </p:nvPr>
        </p:nvSpPr>
        <p:spPr/>
        <p:txBody>
          <a:bodyPr/>
          <a:lstStyle/>
          <a:p>
            <a:pPr eaLnBrk="1" hangingPunct="1"/>
            <a:r>
              <a:rPr lang="en-US">
                <a:latin typeface="Arial" charset="0"/>
                <a:ea typeface="ＭＳ Ｐゴシック" charset="0"/>
                <a:cs typeface="ＭＳ Ｐゴシック" charset="0"/>
              </a:rPr>
              <a:t>The Zealots</a:t>
            </a:r>
          </a:p>
        </p:txBody>
      </p:sp>
      <p:sp>
        <p:nvSpPr>
          <p:cNvPr id="172034" name="Rectangle 3"/>
          <p:cNvSpPr>
            <a:spLocks noGrp="1" noChangeArrowheads="1"/>
          </p:cNvSpPr>
          <p:nvPr>
            <p:ph type="body" idx="1"/>
          </p:nvPr>
        </p:nvSpPr>
        <p:spPr>
          <a:xfrm>
            <a:off x="838200" y="2362200"/>
            <a:ext cx="8305800" cy="3724275"/>
          </a:xfrm>
        </p:spPr>
        <p:txBody>
          <a:bodyPr/>
          <a:lstStyle/>
          <a:p>
            <a:pPr eaLnBrk="1" hangingPunct="1"/>
            <a:r>
              <a:rPr lang="en-US" b="1">
                <a:latin typeface="Arial" charset="0"/>
                <a:ea typeface="ＭＳ Ｐゴシック" charset="0"/>
                <a:cs typeface="ＭＳ Ｐゴシック" charset="0"/>
              </a:rPr>
              <a:t>What were the </a:t>
            </a:r>
            <a:r>
              <a:rPr lang="en-US" b="1" u="sng">
                <a:latin typeface="Arial" charset="0"/>
                <a:ea typeface="ＭＳ Ｐゴシック" charset="0"/>
                <a:cs typeface="ＭＳ Ｐゴシック" charset="0"/>
              </a:rPr>
              <a:t>Key Traits</a:t>
            </a:r>
            <a:r>
              <a:rPr lang="en-US" b="1">
                <a:latin typeface="Arial" charset="0"/>
                <a:ea typeface="ＭＳ Ｐゴシック" charset="0"/>
                <a:cs typeface="ＭＳ Ｐゴシック" charset="0"/>
              </a:rPr>
              <a:t> of the Zealots?</a:t>
            </a:r>
          </a:p>
          <a:p>
            <a:pPr eaLnBrk="1" hangingPunct="1"/>
            <a:r>
              <a:rPr lang="en-US" b="1">
                <a:latin typeface="Arial" charset="0"/>
                <a:ea typeface="ＭＳ Ｐゴシック" charset="0"/>
                <a:cs typeface="ＭＳ Ｐゴシック" charset="0"/>
              </a:rPr>
              <a:t>Who are the Zealots </a:t>
            </a:r>
            <a:r>
              <a:rPr lang="en-US" b="1" u="sng">
                <a:latin typeface="Arial" charset="0"/>
                <a:ea typeface="ＭＳ Ｐゴシック" charset="0"/>
                <a:cs typeface="ＭＳ Ｐゴシック" charset="0"/>
              </a:rPr>
              <a:t>today</a:t>
            </a:r>
            <a:r>
              <a:rPr lang="en-US" b="1">
                <a:latin typeface="Arial" charset="0"/>
                <a:ea typeface="ＭＳ Ｐゴシック" charset="0"/>
                <a:cs typeface="ＭＳ Ｐゴシック" charset="0"/>
              </a:rPr>
              <a:t>?</a:t>
            </a:r>
          </a:p>
        </p:txBody>
      </p:sp>
      <p:sp>
        <p:nvSpPr>
          <p:cNvPr id="172035" name="Text Box 4"/>
          <p:cNvSpPr txBox="1">
            <a:spLocks noChangeArrowheads="1"/>
          </p:cNvSpPr>
          <p:nvPr/>
        </p:nvSpPr>
        <p:spPr bwMode="auto">
          <a:xfrm>
            <a:off x="8247063" y="0"/>
            <a:ext cx="725487"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en-US" sz="2000" b="1"/>
              <a:t>115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0" y="0"/>
            <a:ext cx="9144000" cy="6858000"/>
          </a:xfrm>
          <a:prstGeom prst="rect">
            <a:avLst/>
          </a:prstGeom>
          <a:gradFill flip="none" rotWithShape="1">
            <a:gsLst>
              <a:gs pos="0">
                <a:schemeClr val="bg2">
                  <a:lumMod val="75000"/>
                </a:schemeClr>
              </a:gs>
              <a:gs pos="100000">
                <a:srgbClr val="000000"/>
              </a:gs>
            </a:gsLst>
            <a:path path="rect">
              <a:fillToRect l="50000" t="50000" r="50000" b="50000"/>
            </a:path>
            <a:tileRect/>
          </a:gradFill>
          <a:ln w="9525" cap="flat" cmpd="sng" algn="ctr">
            <a:solidFill>
              <a:schemeClr val="tx1"/>
            </a:solidFill>
            <a:prstDash val="solid"/>
            <a:round/>
            <a:headEnd type="none" w="med" len="med"/>
            <a:tailEnd type="none" w="med" len="med"/>
          </a:ln>
          <a:effectLst/>
        </p:spPr>
        <p:txBody>
          <a:bodyPr/>
          <a:lstStyle/>
          <a:p>
            <a:pPr>
              <a:defRPr/>
            </a:pPr>
            <a:endParaRPr lang="en-US">
              <a:latin typeface="Verdana" pitchFamily="-105" charset="0"/>
            </a:endParaRPr>
          </a:p>
        </p:txBody>
      </p:sp>
      <p:sp>
        <p:nvSpPr>
          <p:cNvPr id="174082" name="Left-Right Arrow 22"/>
          <p:cNvSpPr>
            <a:spLocks noChangeArrowheads="1"/>
          </p:cNvSpPr>
          <p:nvPr/>
        </p:nvSpPr>
        <p:spPr bwMode="auto">
          <a:xfrm rot="-5400000">
            <a:off x="2196306" y="2888457"/>
            <a:ext cx="4175125" cy="1081088"/>
          </a:xfrm>
          <a:prstGeom prst="leftRightArrow">
            <a:avLst>
              <a:gd name="adj1" fmla="val 50000"/>
              <a:gd name="adj2" fmla="val 49937"/>
            </a:avLst>
          </a:prstGeom>
          <a:gradFill rotWithShape="1">
            <a:gsLst>
              <a:gs pos="0">
                <a:srgbClr val="EEA051"/>
              </a:gs>
              <a:gs pos="100000">
                <a:srgbClr val="FFFFFF"/>
              </a:gs>
            </a:gsLst>
            <a:path path="rect">
              <a:fillToRect l="50000" t="50000" r="50000" b="50000"/>
            </a:path>
          </a:gradFill>
          <a:ln w="9525">
            <a:solidFill>
              <a:schemeClr val="tx1"/>
            </a:solidFill>
            <a:round/>
            <a:headEnd/>
            <a:tailEnd/>
          </a:ln>
        </p:spPr>
        <p:txBody>
          <a:bodyPr/>
          <a:lstStyle/>
          <a:p>
            <a:endParaRPr lang="en-US"/>
          </a:p>
        </p:txBody>
      </p:sp>
      <p:sp>
        <p:nvSpPr>
          <p:cNvPr id="174083" name="Left-Right Arrow 1"/>
          <p:cNvSpPr>
            <a:spLocks noChangeArrowheads="1"/>
          </p:cNvSpPr>
          <p:nvPr/>
        </p:nvSpPr>
        <p:spPr bwMode="auto">
          <a:xfrm>
            <a:off x="2195513" y="2673350"/>
            <a:ext cx="4176712" cy="1079500"/>
          </a:xfrm>
          <a:prstGeom prst="leftRightArrow">
            <a:avLst>
              <a:gd name="adj1" fmla="val 50000"/>
              <a:gd name="adj2" fmla="val 50030"/>
            </a:avLst>
          </a:prstGeom>
          <a:gradFill rotWithShape="1">
            <a:gsLst>
              <a:gs pos="0">
                <a:srgbClr val="EEA051"/>
              </a:gs>
              <a:gs pos="100000">
                <a:srgbClr val="FFFFFF"/>
              </a:gs>
            </a:gsLst>
            <a:path path="rect">
              <a:fillToRect l="50000" t="50000" r="50000" b="50000"/>
            </a:path>
          </a:gradFill>
          <a:ln w="9525">
            <a:solidFill>
              <a:schemeClr val="tx1"/>
            </a:solidFill>
            <a:round/>
            <a:headEnd/>
            <a:tailEnd/>
          </a:ln>
        </p:spPr>
        <p:txBody>
          <a:bodyPr/>
          <a:lstStyle/>
          <a:p>
            <a:endParaRPr lang="en-US"/>
          </a:p>
        </p:txBody>
      </p:sp>
      <p:sp>
        <p:nvSpPr>
          <p:cNvPr id="174084" name="Rectangle 2"/>
          <p:cNvSpPr>
            <a:spLocks noGrp="1" noChangeArrowheads="1"/>
          </p:cNvSpPr>
          <p:nvPr>
            <p:ph type="title"/>
          </p:nvPr>
        </p:nvSpPr>
        <p:spPr>
          <a:xfrm>
            <a:off x="0" y="30163"/>
            <a:ext cx="2386013" cy="2216150"/>
          </a:xfrm>
          <a:noFill/>
          <a:extLst>
            <a:ext uri="{909E8E84-426E-40dd-AFC4-6F175D3DCCD1}">
              <a14:hiddenFill xmlns:a14="http://schemas.microsoft.com/office/drawing/2010/main" xmlns="">
                <a:solidFill>
                  <a:srgbClr val="000000"/>
                </a:solidFill>
              </a14:hiddenFill>
            </a:ext>
          </a:extLst>
        </p:spPr>
        <p:txBody>
          <a:bodyPr/>
          <a:lstStyle/>
          <a:p>
            <a:pPr eaLnBrk="1" hangingPunct="1"/>
            <a:r>
              <a:rPr lang="en-US" i="1">
                <a:latin typeface="Arial" charset="0"/>
                <a:ea typeface="ＭＳ Ｐゴシック" charset="0"/>
                <a:cs typeface="ＭＳ Ｐゴシック" charset="0"/>
              </a:rPr>
              <a:t>The Jewish Sects</a:t>
            </a:r>
          </a:p>
        </p:txBody>
      </p:sp>
      <p:sp>
        <p:nvSpPr>
          <p:cNvPr id="174085" name="Text Box 5"/>
          <p:cNvSpPr txBox="1">
            <a:spLocks noChangeArrowheads="1"/>
          </p:cNvSpPr>
          <p:nvPr/>
        </p:nvSpPr>
        <p:spPr bwMode="auto">
          <a:xfrm>
            <a:off x="8367713" y="76200"/>
            <a:ext cx="741362"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en-US" sz="2000" b="1">
                <a:latin typeface="Arial" charset="0"/>
                <a:cs typeface="Arial" charset="0"/>
              </a:rPr>
              <a:t>115a</a:t>
            </a:r>
          </a:p>
        </p:txBody>
      </p:sp>
      <p:sp>
        <p:nvSpPr>
          <p:cNvPr id="174086" name="TextBox 1"/>
          <p:cNvSpPr txBox="1">
            <a:spLocks noChangeArrowheads="1"/>
          </p:cNvSpPr>
          <p:nvPr/>
        </p:nvSpPr>
        <p:spPr bwMode="auto">
          <a:xfrm>
            <a:off x="250825" y="5300663"/>
            <a:ext cx="1800225" cy="101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en-US" sz="2000"/>
              <a:t>Attitude towards life is in white</a:t>
            </a:r>
          </a:p>
        </p:txBody>
      </p:sp>
      <p:sp>
        <p:nvSpPr>
          <p:cNvPr id="10" name="TextBox 9"/>
          <p:cNvSpPr txBox="1"/>
          <p:nvPr/>
        </p:nvSpPr>
        <p:spPr>
          <a:xfrm>
            <a:off x="6372225" y="6083300"/>
            <a:ext cx="2520950" cy="523875"/>
          </a:xfrm>
          <a:prstGeom prst="rect">
            <a:avLst/>
          </a:prstGeom>
          <a:noFill/>
        </p:spPr>
        <p:txBody>
          <a:bodyPr>
            <a:spAutoFit/>
          </a:bodyPr>
          <a:lstStyle>
            <a:lvl1pPr>
              <a:defRPr>
                <a:solidFill>
                  <a:schemeClr val="tx1"/>
                </a:solidFill>
                <a:latin typeface="Verdana" charset="0"/>
                <a:ea typeface="ＭＳ Ｐゴシック" charset="0"/>
                <a:cs typeface="ＭＳ Ｐゴシック" charset="0"/>
              </a:defRPr>
            </a:lvl1pPr>
            <a:lvl2pPr marL="742950" indent="-285750">
              <a:defRPr>
                <a:solidFill>
                  <a:schemeClr val="tx1"/>
                </a:solidFill>
                <a:latin typeface="Verdana" charset="0"/>
                <a:ea typeface="ＭＳ Ｐゴシック" charset="0"/>
              </a:defRPr>
            </a:lvl2pPr>
            <a:lvl3pPr marL="1143000" indent="-228600">
              <a:defRPr>
                <a:solidFill>
                  <a:schemeClr val="tx1"/>
                </a:solidFill>
                <a:latin typeface="Verdana" charset="0"/>
                <a:ea typeface="ＭＳ Ｐゴシック" charset="0"/>
              </a:defRPr>
            </a:lvl3pPr>
            <a:lvl4pPr marL="1600200" indent="-228600">
              <a:defRPr>
                <a:solidFill>
                  <a:schemeClr val="tx1"/>
                </a:solidFill>
                <a:latin typeface="Verdana" charset="0"/>
                <a:ea typeface="ＭＳ Ｐゴシック" charset="0"/>
              </a:defRPr>
            </a:lvl4pPr>
            <a:lvl5pPr marL="2057400" indent="-228600">
              <a:defRPr>
                <a:solidFill>
                  <a:schemeClr val="tx1"/>
                </a:solidFill>
                <a:latin typeface="Verdana" charset="0"/>
                <a:ea typeface="ＭＳ Ｐゴシック" charset="0"/>
              </a:defRPr>
            </a:lvl5pPr>
            <a:lvl6pPr marL="2514600" indent="-228600" eaLnBrk="0" fontAlgn="base" hangingPunct="0">
              <a:spcBef>
                <a:spcPct val="0"/>
              </a:spcBef>
              <a:spcAft>
                <a:spcPct val="0"/>
              </a:spcAft>
              <a:defRPr>
                <a:solidFill>
                  <a:schemeClr val="tx1"/>
                </a:solidFill>
                <a:latin typeface="Verdana" charset="0"/>
                <a:ea typeface="ＭＳ Ｐゴシック" charset="0"/>
              </a:defRPr>
            </a:lvl6pPr>
            <a:lvl7pPr marL="2971800" indent="-228600" eaLnBrk="0" fontAlgn="base" hangingPunct="0">
              <a:spcBef>
                <a:spcPct val="0"/>
              </a:spcBef>
              <a:spcAft>
                <a:spcPct val="0"/>
              </a:spcAft>
              <a:defRPr>
                <a:solidFill>
                  <a:schemeClr val="tx1"/>
                </a:solidFill>
                <a:latin typeface="Verdana" charset="0"/>
                <a:ea typeface="ＭＳ Ｐゴシック" charset="0"/>
              </a:defRPr>
            </a:lvl7pPr>
            <a:lvl8pPr marL="3429000" indent="-228600" eaLnBrk="0" fontAlgn="base" hangingPunct="0">
              <a:spcBef>
                <a:spcPct val="0"/>
              </a:spcBef>
              <a:spcAft>
                <a:spcPct val="0"/>
              </a:spcAft>
              <a:defRPr>
                <a:solidFill>
                  <a:schemeClr val="tx1"/>
                </a:solidFill>
                <a:latin typeface="Verdana" charset="0"/>
                <a:ea typeface="ＭＳ Ｐゴシック" charset="0"/>
              </a:defRPr>
            </a:lvl8pPr>
            <a:lvl9pPr marL="3886200" indent="-228600" eaLnBrk="0" fontAlgn="base" hangingPunct="0">
              <a:spcBef>
                <a:spcPct val="0"/>
              </a:spcBef>
              <a:spcAft>
                <a:spcPct val="0"/>
              </a:spcAft>
              <a:defRPr>
                <a:solidFill>
                  <a:schemeClr val="tx1"/>
                </a:solidFill>
                <a:latin typeface="Verdana" charset="0"/>
                <a:ea typeface="ＭＳ Ｐゴシック" charset="0"/>
              </a:defRPr>
            </a:lvl9pPr>
          </a:lstStyle>
          <a:p>
            <a:pPr>
              <a:defRPr/>
            </a:pPr>
            <a:r>
              <a:rPr lang="en-US" sz="2800" i="1" dirty="0">
                <a:solidFill>
                  <a:schemeClr val="accent6">
                    <a:lumMod val="60000"/>
                    <a:lumOff val="40000"/>
                  </a:schemeClr>
                </a:solidFill>
                <a:latin typeface="A_Bernhard" charset="0"/>
                <a:ea typeface="MS Mincho" charset="0"/>
                <a:cs typeface="MS Mincho" charset="0"/>
              </a:rPr>
              <a:t>Samaritans</a:t>
            </a:r>
          </a:p>
        </p:txBody>
      </p:sp>
      <p:sp>
        <p:nvSpPr>
          <p:cNvPr id="174088" name="TextBox 1"/>
          <p:cNvSpPr txBox="1">
            <a:spLocks noChangeArrowheads="1"/>
          </p:cNvSpPr>
          <p:nvPr/>
        </p:nvSpPr>
        <p:spPr bwMode="auto">
          <a:xfrm>
            <a:off x="3203575" y="604838"/>
            <a:ext cx="2160588"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ctr"/>
            <a:r>
              <a:rPr lang="en-US" b="1">
                <a:solidFill>
                  <a:srgbClr val="FFC000"/>
                </a:solidFill>
              </a:rPr>
              <a:t>Pharisees</a:t>
            </a:r>
          </a:p>
        </p:txBody>
      </p:sp>
      <p:sp>
        <p:nvSpPr>
          <p:cNvPr id="174089" name="TextBox 1"/>
          <p:cNvSpPr txBox="1">
            <a:spLocks noChangeArrowheads="1"/>
          </p:cNvSpPr>
          <p:nvPr/>
        </p:nvSpPr>
        <p:spPr bwMode="auto">
          <a:xfrm>
            <a:off x="1150938" y="3575050"/>
            <a:ext cx="2160587"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en-US" sz="1800" i="1"/>
              <a:t>Revolt</a:t>
            </a:r>
          </a:p>
        </p:txBody>
      </p:sp>
      <p:sp>
        <p:nvSpPr>
          <p:cNvPr id="174090" name="TextBox 1"/>
          <p:cNvSpPr txBox="1">
            <a:spLocks noChangeArrowheads="1"/>
          </p:cNvSpPr>
          <p:nvPr/>
        </p:nvSpPr>
        <p:spPr bwMode="auto">
          <a:xfrm>
            <a:off x="6275388" y="2981325"/>
            <a:ext cx="2328862"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en-US" b="1">
                <a:solidFill>
                  <a:srgbClr val="FFC000"/>
                </a:solidFill>
              </a:rPr>
              <a:t>Sadducees</a:t>
            </a:r>
          </a:p>
        </p:txBody>
      </p:sp>
      <p:sp>
        <p:nvSpPr>
          <p:cNvPr id="174091" name="TextBox 1"/>
          <p:cNvSpPr txBox="1">
            <a:spLocks noChangeArrowheads="1"/>
          </p:cNvSpPr>
          <p:nvPr/>
        </p:nvSpPr>
        <p:spPr bwMode="auto">
          <a:xfrm>
            <a:off x="6203950" y="3575050"/>
            <a:ext cx="2159000"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en-US" sz="1800" i="1"/>
              <a:t>Resignation</a:t>
            </a:r>
          </a:p>
        </p:txBody>
      </p:sp>
      <p:sp>
        <p:nvSpPr>
          <p:cNvPr id="174092" name="TextBox 1"/>
          <p:cNvSpPr txBox="1">
            <a:spLocks noChangeArrowheads="1"/>
          </p:cNvSpPr>
          <p:nvPr/>
        </p:nvSpPr>
        <p:spPr bwMode="auto">
          <a:xfrm>
            <a:off x="4498975" y="1028700"/>
            <a:ext cx="2160588"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en-US" sz="1800" i="1"/>
              <a:t>Integration</a:t>
            </a:r>
          </a:p>
        </p:txBody>
      </p:sp>
      <p:sp>
        <p:nvSpPr>
          <p:cNvPr id="174093" name="TextBox 1"/>
          <p:cNvSpPr txBox="1">
            <a:spLocks noChangeArrowheads="1"/>
          </p:cNvSpPr>
          <p:nvPr/>
        </p:nvSpPr>
        <p:spPr bwMode="auto">
          <a:xfrm rot="5400000">
            <a:off x="3260725" y="2795588"/>
            <a:ext cx="21590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en-US" sz="2000" b="1">
                <a:solidFill>
                  <a:srgbClr val="000090"/>
                </a:solidFill>
              </a:rPr>
              <a:t>Religion</a:t>
            </a:r>
          </a:p>
        </p:txBody>
      </p:sp>
      <p:sp>
        <p:nvSpPr>
          <p:cNvPr id="174094" name="TextBox 1"/>
          <p:cNvSpPr txBox="1">
            <a:spLocks noChangeArrowheads="1"/>
          </p:cNvSpPr>
          <p:nvPr/>
        </p:nvSpPr>
        <p:spPr bwMode="auto">
          <a:xfrm>
            <a:off x="4579938" y="3028950"/>
            <a:ext cx="143192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en-US" sz="2000" b="1">
                <a:solidFill>
                  <a:srgbClr val="000090"/>
                </a:solidFill>
              </a:rPr>
              <a:t>Politics</a:t>
            </a:r>
          </a:p>
        </p:txBody>
      </p:sp>
      <p:sp>
        <p:nvSpPr>
          <p:cNvPr id="174095" name="TextBox 1"/>
          <p:cNvSpPr txBox="1">
            <a:spLocks noChangeArrowheads="1"/>
          </p:cNvSpPr>
          <p:nvPr/>
        </p:nvSpPr>
        <p:spPr bwMode="auto">
          <a:xfrm>
            <a:off x="4498975" y="5183188"/>
            <a:ext cx="2160588"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en-US" sz="1800" i="1"/>
              <a:t>Isolation</a:t>
            </a:r>
          </a:p>
        </p:txBody>
      </p:sp>
      <p:sp>
        <p:nvSpPr>
          <p:cNvPr id="174096" name="TextBox 1"/>
          <p:cNvSpPr txBox="1">
            <a:spLocks noChangeArrowheads="1"/>
          </p:cNvSpPr>
          <p:nvPr/>
        </p:nvSpPr>
        <p:spPr bwMode="auto">
          <a:xfrm>
            <a:off x="3203575" y="5584825"/>
            <a:ext cx="2160588"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ctr"/>
            <a:r>
              <a:rPr lang="en-US" b="1">
                <a:solidFill>
                  <a:srgbClr val="FFC000"/>
                </a:solidFill>
              </a:rPr>
              <a:t>Essenes</a:t>
            </a:r>
          </a:p>
        </p:txBody>
      </p:sp>
      <p:sp>
        <p:nvSpPr>
          <p:cNvPr id="174097" name="TextBox 1"/>
          <p:cNvSpPr txBox="1">
            <a:spLocks noChangeArrowheads="1"/>
          </p:cNvSpPr>
          <p:nvPr/>
        </p:nvSpPr>
        <p:spPr bwMode="auto">
          <a:xfrm rot="-5400000">
            <a:off x="-573881" y="2982119"/>
            <a:ext cx="2160587"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ctr"/>
            <a:r>
              <a:rPr lang="en-US" b="1">
                <a:solidFill>
                  <a:srgbClr val="FFC000"/>
                </a:solidFill>
              </a:rPr>
              <a:t>Sicarii</a:t>
            </a:r>
          </a:p>
        </p:txBody>
      </p:sp>
      <p:sp>
        <p:nvSpPr>
          <p:cNvPr id="174098" name="TextBox 1"/>
          <p:cNvSpPr txBox="1">
            <a:spLocks noChangeArrowheads="1"/>
          </p:cNvSpPr>
          <p:nvPr/>
        </p:nvSpPr>
        <p:spPr bwMode="auto">
          <a:xfrm>
            <a:off x="755650" y="2981325"/>
            <a:ext cx="180022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en-US" b="1">
                <a:solidFill>
                  <a:srgbClr val="FFC000"/>
                </a:solidFill>
              </a:rPr>
              <a:t>Zealots</a:t>
            </a:r>
          </a:p>
        </p:txBody>
      </p:sp>
      <p:sp>
        <p:nvSpPr>
          <p:cNvPr id="174099" name="TextBox 1"/>
          <p:cNvSpPr txBox="1">
            <a:spLocks noChangeArrowheads="1"/>
          </p:cNvSpPr>
          <p:nvPr/>
        </p:nvSpPr>
        <p:spPr bwMode="auto">
          <a:xfrm rot="-5400000">
            <a:off x="7676357" y="2982119"/>
            <a:ext cx="2160587"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ctr"/>
            <a:r>
              <a:rPr lang="en-US" b="1">
                <a:solidFill>
                  <a:srgbClr val="FFC000"/>
                </a:solidFill>
              </a:rPr>
              <a:t>Herodians</a:t>
            </a:r>
          </a:p>
        </p:txBody>
      </p:sp>
      <p:sp>
        <p:nvSpPr>
          <p:cNvPr id="35846" name="Oval 6"/>
          <p:cNvSpPr>
            <a:spLocks noChangeArrowheads="1"/>
          </p:cNvSpPr>
          <p:nvPr/>
        </p:nvSpPr>
        <p:spPr bwMode="auto">
          <a:xfrm>
            <a:off x="250825" y="2628900"/>
            <a:ext cx="3429000" cy="1447800"/>
          </a:xfrm>
          <a:prstGeom prst="ellipse">
            <a:avLst/>
          </a:prstGeom>
          <a:noFill/>
          <a:ln w="57150">
            <a:solidFill>
              <a:srgbClr val="FFFF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35846"/>
                                        </p:tgtEl>
                                        <p:attrNameLst>
                                          <p:attrName>style.visibility</p:attrName>
                                        </p:attrNameLst>
                                      </p:cBhvr>
                                      <p:to>
                                        <p:strVal val="visible"/>
                                      </p:to>
                                    </p:set>
                                    <p:animEffect transition="in" filter="fade">
                                      <p:cBhvr>
                                        <p:cTn id="7" dur="770" decel="100000"/>
                                        <p:tgtEl>
                                          <p:spTgt spid="35846"/>
                                        </p:tgtEl>
                                      </p:cBhvr>
                                    </p:animEffect>
                                    <p:animScale>
                                      <p:cBhvr>
                                        <p:cTn id="8" dur="770" decel="100000"/>
                                        <p:tgtEl>
                                          <p:spTgt spid="35846"/>
                                        </p:tgtEl>
                                      </p:cBhvr>
                                      <p:from x="10000" y="10000"/>
                                      <p:to x="200000" y="450000"/>
                                    </p:animScale>
                                    <p:animScale>
                                      <p:cBhvr>
                                        <p:cTn id="9" dur="1230" accel="100000" fill="hold">
                                          <p:stCondLst>
                                            <p:cond delay="770"/>
                                          </p:stCondLst>
                                        </p:cTn>
                                        <p:tgtEl>
                                          <p:spTgt spid="35846"/>
                                        </p:tgtEl>
                                      </p:cBhvr>
                                      <p:from x="200000" y="450000"/>
                                      <p:to x="100000" y="100000"/>
                                    </p:animScale>
                                    <p:set>
                                      <p:cBhvr>
                                        <p:cTn id="10" dur="770" fill="hold"/>
                                        <p:tgtEl>
                                          <p:spTgt spid="35846"/>
                                        </p:tgtEl>
                                        <p:attrNameLst>
                                          <p:attrName>ppt_x</p:attrName>
                                        </p:attrNameLst>
                                      </p:cBhvr>
                                      <p:to>
                                        <p:strVal val="(0.5)"/>
                                      </p:to>
                                    </p:set>
                                    <p:anim from="(0.5)" to="(#ppt_x)" calcmode="lin" valueType="num">
                                      <p:cBhvr>
                                        <p:cTn id="11" dur="1230" accel="100000" fill="hold">
                                          <p:stCondLst>
                                            <p:cond delay="770"/>
                                          </p:stCondLst>
                                        </p:cTn>
                                        <p:tgtEl>
                                          <p:spTgt spid="35846"/>
                                        </p:tgtEl>
                                        <p:attrNameLst>
                                          <p:attrName>ppt_x</p:attrName>
                                        </p:attrNameLst>
                                      </p:cBhvr>
                                    </p:anim>
                                    <p:set>
                                      <p:cBhvr>
                                        <p:cTn id="12" dur="770" fill="hold"/>
                                        <p:tgtEl>
                                          <p:spTgt spid="35846"/>
                                        </p:tgtEl>
                                        <p:attrNameLst>
                                          <p:attrName>ppt_y</p:attrName>
                                        </p:attrNameLst>
                                      </p:cBhvr>
                                      <p:to>
                                        <p:strVal val="(#ppt_y+0.4)"/>
                                      </p:to>
                                    </p:set>
                                    <p:anim from="(#ppt_y+0.4)" to="(#ppt_y)" calcmode="lin" valueType="num">
                                      <p:cBhvr>
                                        <p:cTn id="13" dur="1230" accel="100000" fill="hold">
                                          <p:stCondLst>
                                            <p:cond delay="770"/>
                                          </p:stCondLst>
                                        </p:cTn>
                                        <p:tgtEl>
                                          <p:spTgt spid="35846"/>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6"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Text Box 2"/>
          <p:cNvSpPr txBox="1">
            <a:spLocks noChangeArrowheads="1"/>
          </p:cNvSpPr>
          <p:nvPr/>
        </p:nvSpPr>
        <p:spPr bwMode="auto">
          <a:xfrm rot="-5400000">
            <a:off x="-570706" y="3431382"/>
            <a:ext cx="1939925" cy="427037"/>
          </a:xfrm>
          <a:prstGeom prst="rect">
            <a:avLst/>
          </a:prstGeom>
          <a:solidFill>
            <a:schemeClr val="tx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r>
              <a:rPr lang="en-US" sz="2200" b="1">
                <a:solidFill>
                  <a:schemeClr val="bg1"/>
                </a:solidFill>
                <a:latin typeface="Arial" charset="0"/>
                <a:cs typeface="Times New Roman" charset="0"/>
              </a:rPr>
              <a:t>Jewish Sects</a:t>
            </a:r>
          </a:p>
        </p:txBody>
      </p:sp>
      <p:sp>
        <p:nvSpPr>
          <p:cNvPr id="19459" name="Text Box 3"/>
          <p:cNvSpPr txBox="1">
            <a:spLocks noChangeArrowheads="1"/>
          </p:cNvSpPr>
          <p:nvPr/>
        </p:nvSpPr>
        <p:spPr bwMode="auto">
          <a:xfrm>
            <a:off x="3635375" y="1219200"/>
            <a:ext cx="5508625" cy="3429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marL="411163" indent="-411163">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buClr>
                <a:schemeClr val="tx1"/>
              </a:buClr>
              <a:buFont typeface="Wingdings" charset="0"/>
              <a:buChar char="§"/>
            </a:pPr>
            <a:r>
              <a:rPr lang="en-US" sz="3200" b="1">
                <a:latin typeface="Arial Narrow" charset="0"/>
                <a:cs typeface="Arial" charset="0"/>
              </a:rPr>
              <a:t>They originated in the time of Herod the Great ca. 6 </a:t>
            </a:r>
            <a:r>
              <a:rPr lang="en-US" sz="2800" b="1">
                <a:latin typeface="Arial Narrow" charset="0"/>
                <a:cs typeface="Arial" charset="0"/>
              </a:rPr>
              <a:t>BC</a:t>
            </a:r>
            <a:r>
              <a:rPr lang="en-US" sz="3200" b="1">
                <a:latin typeface="Arial Narrow" charset="0"/>
                <a:cs typeface="Arial" charset="0"/>
              </a:rPr>
              <a:t>.</a:t>
            </a:r>
          </a:p>
          <a:p>
            <a:pPr eaLnBrk="1" hangingPunct="1">
              <a:buClr>
                <a:schemeClr val="tx1"/>
              </a:buClr>
              <a:buFont typeface="Wingdings" charset="0"/>
              <a:buChar char="§"/>
            </a:pPr>
            <a:r>
              <a:rPr lang="en-US" sz="3200" b="1">
                <a:latin typeface="Arial Narrow" charset="0"/>
                <a:cs typeface="Arial" charset="0"/>
              </a:rPr>
              <a:t>They ceased to exist in </a:t>
            </a:r>
            <a:r>
              <a:rPr lang="en-US" sz="2800" b="1">
                <a:latin typeface="Arial Narrow" charset="0"/>
                <a:cs typeface="Arial" charset="0"/>
              </a:rPr>
              <a:t>AD</a:t>
            </a:r>
            <a:r>
              <a:rPr lang="en-US" sz="3200" b="1">
                <a:latin typeface="Arial Narrow" charset="0"/>
                <a:cs typeface="Arial" charset="0"/>
              </a:rPr>
              <a:t> 73 after leaving Jerusalem for their last stand at Masada.</a:t>
            </a:r>
          </a:p>
        </p:txBody>
      </p:sp>
      <p:sp>
        <p:nvSpPr>
          <p:cNvPr id="176131" name="Rectangle 4"/>
          <p:cNvSpPr>
            <a:spLocks noGrp="1" noChangeArrowheads="1"/>
          </p:cNvSpPr>
          <p:nvPr>
            <p:ph type="title"/>
          </p:nvPr>
        </p:nvSpPr>
        <p:spPr>
          <a:xfrm>
            <a:off x="5257800" y="277813"/>
            <a:ext cx="3429000" cy="941387"/>
          </a:xfrm>
        </p:spPr>
        <p:txBody>
          <a:bodyPr/>
          <a:lstStyle/>
          <a:p>
            <a:pPr eaLnBrk="1" hangingPunct="1"/>
            <a:r>
              <a:rPr lang="en-US" dirty="0">
                <a:latin typeface="Arial" charset="0"/>
                <a:ea typeface="ＭＳ Ｐゴシック" charset="0"/>
                <a:cs typeface="ＭＳ Ｐゴシック" charset="0"/>
              </a:rPr>
              <a:t>Zealots</a:t>
            </a:r>
          </a:p>
        </p:txBody>
      </p:sp>
      <p:sp>
        <p:nvSpPr>
          <p:cNvPr id="176132" name="Text Box 5"/>
          <p:cNvSpPr txBox="1">
            <a:spLocks noChangeArrowheads="1"/>
          </p:cNvSpPr>
          <p:nvPr/>
        </p:nvSpPr>
        <p:spPr bwMode="auto">
          <a:xfrm>
            <a:off x="8578850" y="0"/>
            <a:ext cx="6413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ctr" eaLnBrk="1" hangingPunct="1"/>
            <a:r>
              <a:rPr lang="en-US">
                <a:latin typeface="Times New Roman" charset="0"/>
              </a:rPr>
              <a:t>123</a:t>
            </a:r>
          </a:p>
        </p:txBody>
      </p:sp>
      <p:pic>
        <p:nvPicPr>
          <p:cNvPr id="176133" name="Picture 7" descr="mapdeadse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3625850" cy="9220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 name="Group 13"/>
          <p:cNvGrpSpPr>
            <a:grpSpLocks/>
          </p:cNvGrpSpPr>
          <p:nvPr/>
        </p:nvGrpSpPr>
        <p:grpSpPr bwMode="auto">
          <a:xfrm>
            <a:off x="-228600" y="3657600"/>
            <a:ext cx="1752600" cy="1066800"/>
            <a:chOff x="-144" y="2304"/>
            <a:chExt cx="1104" cy="672"/>
          </a:xfrm>
        </p:grpSpPr>
        <p:sp>
          <p:nvSpPr>
            <p:cNvPr id="176140" name="AutoShape 9"/>
            <p:cNvSpPr>
              <a:spLocks noChangeArrowheads="1"/>
            </p:cNvSpPr>
            <p:nvPr/>
          </p:nvSpPr>
          <p:spPr bwMode="auto">
            <a:xfrm>
              <a:off x="-144" y="2304"/>
              <a:ext cx="1104" cy="672"/>
            </a:xfrm>
            <a:prstGeom prst="irregularSeal2">
              <a:avLst/>
            </a:prstGeom>
            <a:gradFill rotWithShape="1">
              <a:gsLst>
                <a:gs pos="0">
                  <a:srgbClr val="FF0000"/>
                </a:gs>
                <a:gs pos="100000">
                  <a:srgbClr val="760000"/>
                </a:gs>
              </a:gsLst>
              <a:path path="shape">
                <a:fillToRect l="50000" t="50000" r="50000" b="50000"/>
              </a:path>
            </a:gradFill>
            <a:ln w="9525">
              <a:solidFill>
                <a:schemeClr val="tx1"/>
              </a:solidFill>
              <a:miter lim="800000"/>
              <a:headEnd/>
              <a:tailEnd/>
            </a:ln>
          </p:spPr>
          <p:txBody>
            <a:bodyPr wrap="none" anchor="ctr"/>
            <a:lstStyle/>
            <a:p>
              <a:endParaRPr lang="en-US"/>
            </a:p>
          </p:txBody>
        </p:sp>
        <p:sp>
          <p:nvSpPr>
            <p:cNvPr id="176141" name="Text Box 10"/>
            <p:cNvSpPr txBox="1">
              <a:spLocks noChangeArrowheads="1"/>
            </p:cNvSpPr>
            <p:nvPr/>
          </p:nvSpPr>
          <p:spPr bwMode="auto">
            <a:xfrm>
              <a:off x="0" y="2544"/>
              <a:ext cx="768"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spcBef>
                  <a:spcPct val="50000"/>
                </a:spcBef>
              </a:pPr>
              <a:r>
                <a:rPr lang="en-US" sz="1800" b="1"/>
                <a:t>Masada</a:t>
              </a:r>
            </a:p>
          </p:txBody>
        </p:sp>
      </p:grpSp>
      <p:grpSp>
        <p:nvGrpSpPr>
          <p:cNvPr id="176135" name="Group 12"/>
          <p:cNvGrpSpPr>
            <a:grpSpLocks/>
          </p:cNvGrpSpPr>
          <p:nvPr/>
        </p:nvGrpSpPr>
        <p:grpSpPr bwMode="auto">
          <a:xfrm>
            <a:off x="-381000" y="228600"/>
            <a:ext cx="2438400" cy="838200"/>
            <a:chOff x="-240" y="144"/>
            <a:chExt cx="1536" cy="528"/>
          </a:xfrm>
        </p:grpSpPr>
        <p:sp>
          <p:nvSpPr>
            <p:cNvPr id="176138" name="AutoShape 8"/>
            <p:cNvSpPr>
              <a:spLocks noChangeArrowheads="1"/>
            </p:cNvSpPr>
            <p:nvPr/>
          </p:nvSpPr>
          <p:spPr bwMode="auto">
            <a:xfrm>
              <a:off x="-240" y="144"/>
              <a:ext cx="1536" cy="528"/>
            </a:xfrm>
            <a:prstGeom prst="irregularSeal2">
              <a:avLst/>
            </a:prstGeom>
            <a:solidFill>
              <a:srgbClr val="000000"/>
            </a:solidFill>
            <a:ln w="9525">
              <a:solidFill>
                <a:schemeClr val="tx1"/>
              </a:solidFill>
              <a:miter lim="800000"/>
              <a:headEnd/>
              <a:tailEnd/>
            </a:ln>
          </p:spPr>
          <p:txBody>
            <a:bodyPr wrap="none" anchor="ctr"/>
            <a:lstStyle/>
            <a:p>
              <a:endParaRPr lang="en-US"/>
            </a:p>
          </p:txBody>
        </p:sp>
        <p:sp>
          <p:nvSpPr>
            <p:cNvPr id="176139" name="Text Box 11"/>
            <p:cNvSpPr txBox="1">
              <a:spLocks noChangeArrowheads="1"/>
            </p:cNvSpPr>
            <p:nvPr/>
          </p:nvSpPr>
          <p:spPr bwMode="auto">
            <a:xfrm>
              <a:off x="0" y="288"/>
              <a:ext cx="1104" cy="231"/>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spcBef>
                  <a:spcPct val="50000"/>
                </a:spcBef>
              </a:pPr>
              <a:r>
                <a:rPr lang="en-US" sz="1800" b="1"/>
                <a:t>Jerusalem</a:t>
              </a:r>
            </a:p>
          </p:txBody>
        </p:sp>
      </p:grpSp>
      <p:sp>
        <p:nvSpPr>
          <p:cNvPr id="19472" name="AutoShape 16"/>
          <p:cNvSpPr>
            <a:spLocks noChangeArrowheads="1"/>
          </p:cNvSpPr>
          <p:nvPr/>
        </p:nvSpPr>
        <p:spPr bwMode="auto">
          <a:xfrm>
            <a:off x="381000" y="1066800"/>
            <a:ext cx="228600" cy="2590800"/>
          </a:xfrm>
          <a:prstGeom prst="downArrow">
            <a:avLst>
              <a:gd name="adj1" fmla="val 50000"/>
              <a:gd name="adj2" fmla="val 283333"/>
            </a:avLst>
          </a:prstGeom>
          <a:gradFill rotWithShape="1">
            <a:gsLst>
              <a:gs pos="0">
                <a:srgbClr val="FF0000"/>
              </a:gs>
              <a:gs pos="100000">
                <a:srgbClr val="760000"/>
              </a:gs>
            </a:gsLst>
            <a:lin ang="5400000" scaled="1"/>
          </a:gradFill>
          <a:ln w="9525">
            <a:solidFill>
              <a:schemeClr val="tx1"/>
            </a:solidFill>
            <a:miter lim="800000"/>
            <a:headEnd/>
            <a:tailEnd/>
          </a:ln>
        </p:spPr>
        <p:txBody>
          <a:bodyPr vert="eaVert" wrap="none" anchor="ctr"/>
          <a:lstStyle/>
          <a:p>
            <a:endParaRPr lang="en-US"/>
          </a:p>
        </p:txBody>
      </p:sp>
      <p:sp>
        <p:nvSpPr>
          <p:cNvPr id="176137" name="Text Box 18"/>
          <p:cNvSpPr txBox="1">
            <a:spLocks noChangeArrowheads="1"/>
          </p:cNvSpPr>
          <p:nvPr/>
        </p:nvSpPr>
        <p:spPr bwMode="auto">
          <a:xfrm>
            <a:off x="5175250" y="6477000"/>
            <a:ext cx="388620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en-US" sz="1800" i="1"/>
              <a:t>Bible Visual Resource Book</a:t>
            </a:r>
            <a:r>
              <a:rPr lang="en-US" sz="1800"/>
              <a:t>, 185</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9459">
                                            <p:txEl>
                                              <p:pRg st="0" end="0"/>
                                            </p:txEl>
                                          </p:spTgt>
                                        </p:tgtEl>
                                        <p:attrNameLst>
                                          <p:attrName>style.visibility</p:attrName>
                                        </p:attrNameLst>
                                      </p:cBhvr>
                                      <p:to>
                                        <p:strVal val="visible"/>
                                      </p:to>
                                    </p:set>
                                    <p:anim calcmode="lin" valueType="num">
                                      <p:cBhvr additive="base">
                                        <p:cTn id="7" dur="500" fill="hold"/>
                                        <p:tgtEl>
                                          <p:spTgt spid="19459">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1945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7" presetClass="entr" presetSubtype="10" fill="hold" nodeType="clickEffect">
                                  <p:stCondLst>
                                    <p:cond delay="0"/>
                                  </p:stCondLst>
                                  <p:childTnLst>
                                    <p:set>
                                      <p:cBhvr>
                                        <p:cTn id="12" dur="1" fill="hold">
                                          <p:stCondLst>
                                            <p:cond delay="0"/>
                                          </p:stCondLst>
                                        </p:cTn>
                                        <p:tgtEl>
                                          <p:spTgt spid="19459">
                                            <p:txEl>
                                              <p:pRg st="1" end="1"/>
                                            </p:txEl>
                                          </p:spTgt>
                                        </p:tgtEl>
                                        <p:attrNameLst>
                                          <p:attrName>style.visibility</p:attrName>
                                        </p:attrNameLst>
                                      </p:cBhvr>
                                      <p:to>
                                        <p:strVal val="visible"/>
                                      </p:to>
                                    </p:set>
                                    <p:anim calcmode="lin" valueType="num">
                                      <p:cBhvr>
                                        <p:cTn id="13" dur="500" fill="hold"/>
                                        <p:tgtEl>
                                          <p:spTgt spid="19459">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19459">
                                            <p:txEl>
                                              <p:pRg st="1" end="1"/>
                                            </p:txEl>
                                          </p:spTgt>
                                        </p:tgtEl>
                                        <p:attrNameLst>
                                          <p:attrName>ppt_h</p:attrName>
                                        </p:attrNameLst>
                                      </p:cBhvr>
                                      <p:tavLst>
                                        <p:tav tm="0">
                                          <p:val>
                                            <p:strVal val="#ppt_h"/>
                                          </p:val>
                                        </p:tav>
                                        <p:tav tm="100000">
                                          <p:val>
                                            <p:strVal val="#ppt_h"/>
                                          </p:val>
                                        </p:tav>
                                      </p:tavLst>
                                    </p:anim>
                                  </p:childTnLst>
                                </p:cTn>
                              </p:par>
                            </p:childTnLst>
                          </p:cTn>
                        </p:par>
                        <p:par>
                          <p:cTn id="15" fill="hold" nodeType="afterGroup">
                            <p:stCondLst>
                              <p:cond delay="500"/>
                            </p:stCondLst>
                            <p:childTnLst>
                              <p:par>
                                <p:cTn id="16" presetID="22" presetClass="entr" presetSubtype="1" fill="hold" grpId="0" nodeType="afterEffect">
                                  <p:stCondLst>
                                    <p:cond delay="0"/>
                                  </p:stCondLst>
                                  <p:childTnLst>
                                    <p:set>
                                      <p:cBhvr>
                                        <p:cTn id="17" dur="1" fill="hold">
                                          <p:stCondLst>
                                            <p:cond delay="0"/>
                                          </p:stCondLst>
                                        </p:cTn>
                                        <p:tgtEl>
                                          <p:spTgt spid="19472"/>
                                        </p:tgtEl>
                                        <p:attrNameLst>
                                          <p:attrName>style.visibility</p:attrName>
                                        </p:attrNameLst>
                                      </p:cBhvr>
                                      <p:to>
                                        <p:strVal val="visible"/>
                                      </p:to>
                                    </p:set>
                                    <p:animEffect transition="in" filter="wipe(up)">
                                      <p:cBhvr>
                                        <p:cTn id="18" dur="500"/>
                                        <p:tgtEl>
                                          <p:spTgt spid="19472"/>
                                        </p:tgtEl>
                                      </p:cBhvr>
                                    </p:animEffect>
                                  </p:childTnLst>
                                </p:cTn>
                              </p:par>
                              <p:par>
                                <p:cTn id="19" presetID="22" presetClass="entr" presetSubtype="1"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up)">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9" grpId="0" build="allAtOnce" autoUpdateAnimBg="0"/>
      <p:bldP spid="19472"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177" name="Picture 8" descr="aqueduc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448800" cy="7013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8178" name="Text Box 2"/>
          <p:cNvSpPr txBox="1">
            <a:spLocks noChangeArrowheads="1"/>
          </p:cNvSpPr>
          <p:nvPr/>
        </p:nvSpPr>
        <p:spPr bwMode="auto">
          <a:xfrm rot="-5400000">
            <a:off x="-565944" y="3426619"/>
            <a:ext cx="1939925" cy="427038"/>
          </a:xfrm>
          <a:prstGeom prst="rect">
            <a:avLst/>
          </a:prstGeom>
          <a:solidFill>
            <a:schemeClr val="tx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r>
              <a:rPr lang="en-US" sz="2200" b="1">
                <a:solidFill>
                  <a:schemeClr val="bg1"/>
                </a:solidFill>
                <a:latin typeface="Arial" charset="0"/>
                <a:cs typeface="Times New Roman" charset="0"/>
              </a:rPr>
              <a:t>Jewish Sects</a:t>
            </a:r>
          </a:p>
        </p:txBody>
      </p:sp>
      <p:sp>
        <p:nvSpPr>
          <p:cNvPr id="178179" name="Text Box 6"/>
          <p:cNvSpPr txBox="1">
            <a:spLocks noChangeArrowheads="1"/>
          </p:cNvSpPr>
          <p:nvPr/>
        </p:nvSpPr>
        <p:spPr bwMode="auto">
          <a:xfrm>
            <a:off x="8578850" y="0"/>
            <a:ext cx="6413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ctr" eaLnBrk="1" hangingPunct="1"/>
            <a:r>
              <a:rPr lang="en-US">
                <a:latin typeface="Times New Roman" charset="0"/>
              </a:rPr>
              <a:t>123</a:t>
            </a:r>
          </a:p>
        </p:txBody>
      </p:sp>
      <p:sp>
        <p:nvSpPr>
          <p:cNvPr id="17418" name="Rectangle 10"/>
          <p:cNvSpPr>
            <a:spLocks noGrp="1" noChangeArrowheads="1"/>
          </p:cNvSpPr>
          <p:nvPr>
            <p:ph type="title"/>
          </p:nvPr>
        </p:nvSpPr>
        <p:spPr>
          <a:xfrm>
            <a:off x="381000" y="0"/>
            <a:ext cx="8229600" cy="1139825"/>
          </a:xfrm>
          <a:effectLst>
            <a:outerShdw blurRad="63500" dist="35921" dir="2700000" algn="ctr" rotWithShape="0">
              <a:srgbClr val="000000">
                <a:alpha val="74998"/>
              </a:srgbClr>
            </a:outerShdw>
          </a:effectLst>
        </p:spPr>
        <p:txBody>
          <a:bodyPr/>
          <a:lstStyle/>
          <a:p>
            <a:pPr eaLnBrk="1" hangingPunct="1">
              <a:defRPr/>
            </a:pPr>
            <a:r>
              <a:rPr lang="en-US" sz="3600" b="1">
                <a:solidFill>
                  <a:schemeClr val="tx1"/>
                </a:solidFill>
                <a:latin typeface="Arial Narrow" charset="0"/>
                <a:ea typeface="ＭＳ Ｐゴシック" charset="0"/>
                <a:cs typeface="Arial" charset="0"/>
              </a:rPr>
              <a:t>Zealots frowned upon Roman achievements</a:t>
            </a:r>
            <a:endParaRPr lang="en-US" sz="5400" b="1">
              <a:latin typeface="Arial" charset="0"/>
              <a:ea typeface="ＭＳ Ｐゴシック" charset="0"/>
              <a:cs typeface="ＭＳ Ｐゴシック" charset="0"/>
            </a:endParaRPr>
          </a:p>
        </p:txBody>
      </p:sp>
      <p:sp>
        <p:nvSpPr>
          <p:cNvPr id="6" name="Rectangle 10"/>
          <p:cNvSpPr txBox="1">
            <a:spLocks noChangeArrowheads="1"/>
          </p:cNvSpPr>
          <p:nvPr/>
        </p:nvSpPr>
        <p:spPr bwMode="auto">
          <a:xfrm>
            <a:off x="539750" y="5732463"/>
            <a:ext cx="6229350" cy="752475"/>
          </a:xfrm>
          <a:prstGeom prst="rect">
            <a:avLst/>
          </a:prstGeom>
          <a:solidFill>
            <a:srgbClr val="000000"/>
          </a:solidFill>
          <a:ln>
            <a:noFill/>
          </a:ln>
          <a:effectLst>
            <a:outerShdw blurRad="63500" dist="35921" dir="2700000" algn="ctr" rotWithShape="0">
              <a:srgbClr val="000000">
                <a:alpha val="74998"/>
              </a:srgbClr>
            </a:outerShdw>
          </a:effectLst>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nchorCtr="1"/>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5"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5"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5"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5"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5"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5"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5"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5" charset="0"/>
              </a:defRPr>
            </a:lvl9pPr>
          </a:lstStyle>
          <a:p>
            <a:pPr eaLnBrk="1" hangingPunct="1">
              <a:defRPr/>
            </a:pPr>
            <a:r>
              <a:rPr lang="en-US" sz="3200" b="1" dirty="0">
                <a:solidFill>
                  <a:schemeClr val="tx1"/>
                </a:solidFill>
                <a:latin typeface="Arial Narrow" charset="0"/>
                <a:ea typeface="ＭＳ Ｐゴシック" charset="0"/>
                <a:cs typeface="Arial" charset="0"/>
              </a:rPr>
              <a:t>A Roman aqueduct at Caesarea</a:t>
            </a:r>
            <a:endParaRPr lang="en-US" sz="4800" b="1" dirty="0">
              <a:latin typeface="Arial" charset="0"/>
              <a:ea typeface="ＭＳ Ｐゴシック" charset="0"/>
              <a:cs typeface="ＭＳ Ｐゴシック"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3" name="Rectangle 3"/>
          <p:cNvSpPr>
            <a:spLocks noGrp="1" noChangeArrowheads="1"/>
          </p:cNvSpPr>
          <p:nvPr>
            <p:ph type="body" idx="1"/>
          </p:nvPr>
        </p:nvSpPr>
        <p:spPr>
          <a:xfrm>
            <a:off x="17463" y="6172200"/>
            <a:ext cx="9163050" cy="685800"/>
          </a:xfrm>
        </p:spPr>
        <p:txBody>
          <a:bodyPr/>
          <a:lstStyle/>
          <a:p>
            <a:pPr algn="ctr" eaLnBrk="1" hangingPunct="1">
              <a:defRPr/>
            </a:pPr>
            <a:r>
              <a:rPr lang="en-US" sz="2800" b="1" dirty="0">
                <a:latin typeface="Verdana" charset="0"/>
                <a:ea typeface="ＭＳ Ｐゴシック" charset="0"/>
                <a:cs typeface="ＭＳ Ｐゴシック" charset="0"/>
              </a:rPr>
              <a:t>Today 400 Samaritans live in Israel</a:t>
            </a:r>
          </a:p>
        </p:txBody>
      </p:sp>
      <p:pic>
        <p:nvPicPr>
          <p:cNvPr id="88066" name="Picture 4" descr="samaritan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65363" y="1484313"/>
            <a:ext cx="4592637" cy="4687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8067" name="Text Box 5"/>
          <p:cNvSpPr txBox="1">
            <a:spLocks noChangeArrowheads="1"/>
          </p:cNvSpPr>
          <p:nvPr/>
        </p:nvSpPr>
        <p:spPr bwMode="auto">
          <a:xfrm>
            <a:off x="8340725" y="0"/>
            <a:ext cx="72548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en-US" sz="2000" b="1"/>
              <a:t>115</a:t>
            </a:r>
          </a:p>
        </p:txBody>
      </p:sp>
      <p:sp>
        <p:nvSpPr>
          <p:cNvPr id="88068" name="Rectangle 2"/>
          <p:cNvSpPr>
            <a:spLocks noGrp="1" noChangeArrowheads="1"/>
          </p:cNvSpPr>
          <p:nvPr>
            <p:ph type="title"/>
          </p:nvPr>
        </p:nvSpPr>
        <p:spPr>
          <a:xfrm>
            <a:off x="457200" y="488950"/>
            <a:ext cx="8686800" cy="1139825"/>
          </a:xfrm>
        </p:spPr>
        <p:txBody>
          <a:bodyPr/>
          <a:lstStyle/>
          <a:p>
            <a:pPr eaLnBrk="1" hangingPunct="1"/>
            <a:r>
              <a:rPr lang="en-US" sz="4000" b="1">
                <a:latin typeface="Arial" charset="0"/>
                <a:ea typeface="ＭＳ Ｐゴシック" charset="0"/>
                <a:cs typeface="ＭＳ Ｐゴシック" charset="0"/>
              </a:rPr>
              <a:t>Samaritans stood outside of mainstream Judaism</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225" name="Picture 4" descr="modelofherodstemple"/>
          <p:cNvPicPr>
            <a:picLocks noChangeAspect="1" noChangeArrowheads="1"/>
          </p:cNvPicPr>
          <p:nvPr/>
        </p:nvPicPr>
        <p:blipFill>
          <a:blip r:embed="rId3" cstate="screen">
            <a:lum bright="-3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0226" name="Rectangle 2"/>
          <p:cNvSpPr>
            <a:spLocks noGrp="1" noChangeArrowheads="1"/>
          </p:cNvSpPr>
          <p:nvPr>
            <p:ph type="title"/>
          </p:nvPr>
        </p:nvSpPr>
        <p:spPr/>
        <p:txBody>
          <a:bodyPr/>
          <a:lstStyle/>
          <a:p>
            <a:pPr eaLnBrk="1" hangingPunct="1"/>
            <a:r>
              <a:rPr lang="en-US" sz="4000">
                <a:latin typeface="Arial" charset="0"/>
                <a:ea typeface="ＭＳ Ｐゴシック" charset="0"/>
                <a:cs typeface="ＭＳ Ｐゴシック" charset="0"/>
              </a:rPr>
              <a:t>Zealots identified with the Temple</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273" name="Picture 8" descr="Dead Sea0008"/>
          <p:cNvPicPr>
            <a:picLocks noChangeAspect="1" noChangeArrowheads="1"/>
          </p:cNvPicPr>
          <p:nvPr/>
        </p:nvPicPr>
        <p:blipFill>
          <a:blip r:embed="rId3" cstate="screen">
            <a:lum bright="-12000"/>
            <a:extLst>
              <a:ext uri="{28A0092B-C50C-407E-A947-70E740481C1C}">
                <a14:useLocalDpi xmlns:a14="http://schemas.microsoft.com/office/drawing/2010/main"/>
              </a:ext>
            </a:extLst>
          </a:blip>
          <a:srcRect/>
          <a:stretch>
            <a:fillRect/>
          </a:stretch>
        </p:blipFill>
        <p:spPr bwMode="auto">
          <a:xfrm>
            <a:off x="0" y="4206875"/>
            <a:ext cx="4572000" cy="2822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2274" name="Picture 7" descr="Dead Sea0008"/>
          <p:cNvPicPr>
            <a:picLocks noChangeAspect="1" noChangeArrowheads="1"/>
          </p:cNvPicPr>
          <p:nvPr/>
        </p:nvPicPr>
        <p:blipFill>
          <a:blip r:embed="rId4" cstate="screen">
            <a:lum bright="-12000"/>
            <a:extLst>
              <a:ext uri="{28A0092B-C50C-407E-A947-70E740481C1C}">
                <a14:useLocalDpi xmlns:a14="http://schemas.microsoft.com/office/drawing/2010/main"/>
              </a:ext>
            </a:extLst>
          </a:blip>
          <a:srcRect/>
          <a:stretch>
            <a:fillRect/>
          </a:stretch>
        </p:blipFill>
        <p:spPr bwMode="auto">
          <a:xfrm>
            <a:off x="0" y="-304800"/>
            <a:ext cx="4648200" cy="28686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2275" name="Picture 2" descr="Masada"/>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591050" y="0"/>
            <a:ext cx="45529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2276" name="Text Box 3"/>
          <p:cNvSpPr txBox="1">
            <a:spLocks noChangeArrowheads="1"/>
          </p:cNvSpPr>
          <p:nvPr/>
        </p:nvSpPr>
        <p:spPr bwMode="auto">
          <a:xfrm rot="-5400000">
            <a:off x="-792957" y="3144044"/>
            <a:ext cx="1939925" cy="427038"/>
          </a:xfrm>
          <a:prstGeom prst="rect">
            <a:avLst/>
          </a:prstGeom>
          <a:solidFill>
            <a:schemeClr val="tx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r>
              <a:rPr lang="en-US" sz="2200" b="1">
                <a:solidFill>
                  <a:schemeClr val="bg1"/>
                </a:solidFill>
                <a:latin typeface="Arial" charset="0"/>
                <a:cs typeface="Times New Roman" charset="0"/>
              </a:rPr>
              <a:t>Jewish Sects</a:t>
            </a:r>
          </a:p>
        </p:txBody>
      </p:sp>
      <p:sp>
        <p:nvSpPr>
          <p:cNvPr id="23556" name="Text Box 4"/>
          <p:cNvSpPr txBox="1">
            <a:spLocks noChangeArrowheads="1"/>
          </p:cNvSpPr>
          <p:nvPr/>
        </p:nvSpPr>
        <p:spPr bwMode="auto">
          <a:xfrm>
            <a:off x="395288" y="2495550"/>
            <a:ext cx="4225925" cy="1752600"/>
          </a:xfrm>
          <a:prstGeom prst="rect">
            <a:avLst/>
          </a:prstGeom>
          <a:noFill/>
          <a:ln w="12700" cap="sq">
            <a:noFill/>
            <a:miter lim="800000"/>
            <a:headEnd type="none" w="sm" len="sm"/>
            <a:tailEnd type="none" w="sm" len="sm"/>
          </a:ln>
          <a:effectLst>
            <a:outerShdw blurRad="63500" dist="38099" dir="2700000" algn="ctr" rotWithShape="0">
              <a:srgbClr val="000000">
                <a:alpha val="74998"/>
              </a:srgbClr>
            </a:outerShdw>
          </a:effectLst>
        </p:spPr>
        <p:txBody>
          <a:bodyPr/>
          <a:lstStyle/>
          <a:p>
            <a:pPr eaLnBrk="1" hangingPunct="1">
              <a:buClr>
                <a:schemeClr val="tx1"/>
              </a:buClr>
              <a:buFont typeface="Wingdings" pitchFamily="-105" charset="2"/>
              <a:buNone/>
              <a:defRPr/>
            </a:pPr>
            <a:r>
              <a:rPr lang="en-US" sz="2800" b="1" dirty="0">
                <a:latin typeface="Arial Narrow" pitchFamily="-105" charset="0"/>
                <a:ea typeface="Arial" pitchFamily="-105" charset="0"/>
                <a:cs typeface="Arial" pitchFamily="-105" charset="0"/>
              </a:rPr>
              <a:t>Characteristics</a:t>
            </a:r>
          </a:p>
          <a:p>
            <a:pPr eaLnBrk="1" hangingPunct="1">
              <a:buClr>
                <a:schemeClr val="tx1"/>
              </a:buClr>
              <a:buFont typeface="Wingdings" pitchFamily="-105" charset="2"/>
              <a:buNone/>
              <a:defRPr/>
            </a:pPr>
            <a:r>
              <a:rPr lang="en-US" sz="2800" b="1" dirty="0">
                <a:latin typeface="Arial Narrow" pitchFamily="-105" charset="0"/>
                <a:ea typeface="Times New Roman" pitchFamily="-105" charset="0"/>
                <a:cs typeface="Times New Roman" pitchFamily="-105" charset="0"/>
              </a:rPr>
              <a:t>1. </a:t>
            </a:r>
            <a:r>
              <a:rPr lang="en-US" sz="2800" b="1" dirty="0">
                <a:latin typeface="Arial Narrow" pitchFamily="-105" charset="0"/>
                <a:ea typeface="Arial" pitchFamily="-105" charset="0"/>
                <a:cs typeface="Arial" pitchFamily="-105" charset="0"/>
              </a:rPr>
              <a:t>They opposed taxes for the emperor, wanting allegiance to God alone.</a:t>
            </a:r>
          </a:p>
        </p:txBody>
      </p:sp>
      <p:sp>
        <p:nvSpPr>
          <p:cNvPr id="182278" name="Rectangle 5"/>
          <p:cNvSpPr>
            <a:spLocks noGrp="1" noChangeArrowheads="1"/>
          </p:cNvSpPr>
          <p:nvPr>
            <p:ph type="title"/>
          </p:nvPr>
        </p:nvSpPr>
        <p:spPr>
          <a:xfrm>
            <a:off x="5257800" y="277813"/>
            <a:ext cx="3429000" cy="941387"/>
          </a:xfrm>
        </p:spPr>
        <p:txBody>
          <a:bodyPr/>
          <a:lstStyle/>
          <a:p>
            <a:pPr eaLnBrk="1" hangingPunct="1"/>
            <a:r>
              <a:rPr lang="en-US" dirty="0">
                <a:latin typeface="Arial" charset="0"/>
                <a:ea typeface="ＭＳ Ｐゴシック" charset="0"/>
                <a:cs typeface="ＭＳ Ｐゴシック" charset="0"/>
              </a:rPr>
              <a:t>Zealots</a:t>
            </a:r>
          </a:p>
        </p:txBody>
      </p:sp>
      <p:sp>
        <p:nvSpPr>
          <p:cNvPr id="182279" name="Text Box 6"/>
          <p:cNvSpPr txBox="1">
            <a:spLocks noChangeArrowheads="1"/>
          </p:cNvSpPr>
          <p:nvPr/>
        </p:nvSpPr>
        <p:spPr bwMode="auto">
          <a:xfrm>
            <a:off x="8578850" y="0"/>
            <a:ext cx="6413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ctr" eaLnBrk="1" hangingPunct="1"/>
            <a:r>
              <a:rPr lang="en-US">
                <a:latin typeface="Times New Roman" charset="0"/>
              </a:rPr>
              <a:t>123</a:t>
            </a:r>
          </a:p>
        </p:txBody>
      </p:sp>
      <p:sp>
        <p:nvSpPr>
          <p:cNvPr id="182280" name="Text Box 9"/>
          <p:cNvSpPr txBox="1">
            <a:spLocks noChangeArrowheads="1"/>
          </p:cNvSpPr>
          <p:nvPr/>
        </p:nvSpPr>
        <p:spPr bwMode="auto">
          <a:xfrm>
            <a:off x="5175250" y="6477000"/>
            <a:ext cx="388620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en-US" sz="1800" i="1"/>
              <a:t>Bible Visual Resource Book</a:t>
            </a:r>
            <a:r>
              <a:rPr lang="en-US" sz="1800"/>
              <a:t>, 185</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3556"/>
                                        </p:tgtEl>
                                        <p:attrNameLst>
                                          <p:attrName>style.visibility</p:attrName>
                                        </p:attrNameLst>
                                      </p:cBhvr>
                                      <p:to>
                                        <p:strVal val="visible"/>
                                      </p:to>
                                    </p:set>
                                    <p:anim calcmode="lin" valueType="num">
                                      <p:cBhvr additive="base">
                                        <p:cTn id="7" dur="500" fill="hold"/>
                                        <p:tgtEl>
                                          <p:spTgt spid="23556"/>
                                        </p:tgtEl>
                                        <p:attrNameLst>
                                          <p:attrName>ppt_x</p:attrName>
                                        </p:attrNameLst>
                                      </p:cBhvr>
                                      <p:tavLst>
                                        <p:tav tm="0">
                                          <p:val>
                                            <p:strVal val="1+#ppt_w/2"/>
                                          </p:val>
                                        </p:tav>
                                        <p:tav tm="100000">
                                          <p:val>
                                            <p:strVal val="#ppt_x"/>
                                          </p:val>
                                        </p:tav>
                                      </p:tavLst>
                                    </p:anim>
                                    <p:anim calcmode="lin" valueType="num">
                                      <p:cBhvr additive="base">
                                        <p:cTn id="8" dur="500" fill="hold"/>
                                        <p:tgtEl>
                                          <p:spTgt spid="2355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6" grpId="0" autoUpdateAnimBg="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1" name="Rectangle 2"/>
          <p:cNvSpPr>
            <a:spLocks noGrp="1" noChangeArrowheads="1"/>
          </p:cNvSpPr>
          <p:nvPr>
            <p:ph type="title"/>
          </p:nvPr>
        </p:nvSpPr>
        <p:spPr/>
        <p:txBody>
          <a:bodyPr/>
          <a:lstStyle/>
          <a:p>
            <a:pPr eaLnBrk="1" hangingPunct="1"/>
            <a:r>
              <a:rPr lang="en-US">
                <a:latin typeface="Arial" charset="0"/>
                <a:ea typeface="ＭＳ Ｐゴシック" charset="0"/>
                <a:cs typeface="ＭＳ Ｐゴシック" charset="0"/>
              </a:rPr>
              <a:t>Zealot Loyalty</a:t>
            </a:r>
          </a:p>
        </p:txBody>
      </p:sp>
      <p:sp>
        <p:nvSpPr>
          <p:cNvPr id="47107" name="Rectangle 3"/>
          <p:cNvSpPr>
            <a:spLocks noGrp="1" noChangeArrowheads="1"/>
          </p:cNvSpPr>
          <p:nvPr>
            <p:ph type="body" idx="1"/>
          </p:nvPr>
        </p:nvSpPr>
        <p:spPr/>
        <p:txBody>
          <a:bodyPr/>
          <a:lstStyle/>
          <a:p>
            <a:pPr eaLnBrk="1" hangingPunct="1">
              <a:buFont typeface="Wingdings" pitchFamily="-105" charset="2"/>
              <a:buChar char="n"/>
              <a:defRPr/>
            </a:pPr>
            <a:endParaRPr lang="en-US">
              <a:ea typeface="+mn-ea"/>
              <a:cs typeface="+mn-cs"/>
            </a:endParaRPr>
          </a:p>
        </p:txBody>
      </p:sp>
      <p:pic>
        <p:nvPicPr>
          <p:cNvPr id="184323" name="Picture 4" descr="Dead Sea0006"/>
          <p:cNvPicPr>
            <a:picLocks noChangeAspect="1" noChangeArrowheads="1"/>
          </p:cNvPicPr>
          <p:nvPr/>
        </p:nvPicPr>
        <p:blipFill>
          <a:blip r:embed="rId3" cstate="screen">
            <a:lum bright="-1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4324" name="Text Box 5"/>
          <p:cNvSpPr txBox="1">
            <a:spLocks noChangeArrowheads="1"/>
          </p:cNvSpPr>
          <p:nvPr/>
        </p:nvSpPr>
        <p:spPr bwMode="auto">
          <a:xfrm rot="-5400000">
            <a:off x="-572294" y="3432969"/>
            <a:ext cx="1939925" cy="427038"/>
          </a:xfrm>
          <a:prstGeom prst="rect">
            <a:avLst/>
          </a:prstGeom>
          <a:solidFill>
            <a:schemeClr val="tx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r>
              <a:rPr lang="en-US" sz="2200" b="1">
                <a:solidFill>
                  <a:schemeClr val="bg1"/>
                </a:solidFill>
                <a:latin typeface="Arial" charset="0"/>
                <a:cs typeface="Times New Roman" charset="0"/>
              </a:rPr>
              <a:t>Jewish Sects</a:t>
            </a:r>
          </a:p>
        </p:txBody>
      </p:sp>
      <p:pic>
        <p:nvPicPr>
          <p:cNvPr id="184325" name="Picture 8" descr="Dead Sea0007"/>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354488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7110" name="Text Box 6"/>
          <p:cNvSpPr txBox="1">
            <a:spLocks noChangeArrowheads="1"/>
          </p:cNvSpPr>
          <p:nvPr/>
        </p:nvSpPr>
        <p:spPr bwMode="auto">
          <a:xfrm>
            <a:off x="107504" y="304800"/>
            <a:ext cx="3505200" cy="2438400"/>
          </a:xfrm>
          <a:prstGeom prst="rect">
            <a:avLst/>
          </a:prstGeom>
          <a:noFill/>
          <a:ln w="12700" cap="sq">
            <a:noFill/>
            <a:miter lim="800000"/>
            <a:headEnd type="none" w="sm" len="sm"/>
            <a:tailEnd type="none" w="sm" len="sm"/>
          </a:ln>
          <a:effectLst>
            <a:outerShdw blurRad="63500" dist="38099" dir="2700000" algn="ctr" rotWithShape="0">
              <a:schemeClr val="bg2">
                <a:alpha val="74998"/>
              </a:schemeClr>
            </a:outerShdw>
          </a:effectLst>
        </p:spPr>
        <p:txBody>
          <a:bodyPr/>
          <a:lstStyle/>
          <a:p>
            <a:pPr eaLnBrk="1" hangingPunct="1">
              <a:buClr>
                <a:schemeClr val="tx1"/>
              </a:buClr>
              <a:buFont typeface="Wingdings" pitchFamily="-105" charset="2"/>
              <a:buNone/>
              <a:defRPr/>
            </a:pPr>
            <a:r>
              <a:rPr lang="en-US" sz="3200" b="1" dirty="0">
                <a:solidFill>
                  <a:srgbClr val="FFFFFF"/>
                </a:solidFill>
                <a:effectLst>
                  <a:glow rad="101600">
                    <a:srgbClr val="000000">
                      <a:alpha val="75000"/>
                    </a:srgbClr>
                  </a:glow>
                </a:effectLst>
                <a:latin typeface="Arial Narrow" pitchFamily="-105" charset="0"/>
                <a:ea typeface="Arial" pitchFamily="-105" charset="0"/>
                <a:cs typeface="Arial" pitchFamily="-105" charset="0"/>
              </a:rPr>
              <a:t>Characteristics (</a:t>
            </a:r>
            <a:r>
              <a:rPr lang="en-US" sz="3200" b="1" dirty="0" err="1">
                <a:solidFill>
                  <a:srgbClr val="FFFFFF"/>
                </a:solidFill>
                <a:effectLst>
                  <a:glow rad="101600">
                    <a:srgbClr val="000000">
                      <a:alpha val="75000"/>
                    </a:srgbClr>
                  </a:glow>
                </a:effectLst>
                <a:latin typeface="Arial Narrow" pitchFamily="-105" charset="0"/>
                <a:ea typeface="Arial" pitchFamily="-105" charset="0"/>
                <a:cs typeface="Arial" pitchFamily="-105" charset="0"/>
              </a:rPr>
              <a:t>cont</a:t>
            </a:r>
            <a:r>
              <a:rPr lang="fr-FR" sz="3200" b="1" dirty="0">
                <a:solidFill>
                  <a:srgbClr val="FFFFFF"/>
                </a:solidFill>
                <a:effectLst>
                  <a:glow rad="101600">
                    <a:srgbClr val="000000">
                      <a:alpha val="75000"/>
                    </a:srgbClr>
                  </a:glow>
                </a:effectLst>
                <a:latin typeface="Arial Narrow" pitchFamily="-105" charset="0"/>
                <a:ea typeface="Arial" pitchFamily="-105" charset="0"/>
                <a:cs typeface="Arial" pitchFamily="-105" charset="0"/>
              </a:rPr>
              <a:t>'</a:t>
            </a:r>
            <a:r>
              <a:rPr lang="en-US" sz="3200" b="1" dirty="0">
                <a:solidFill>
                  <a:srgbClr val="FFFFFF"/>
                </a:solidFill>
                <a:effectLst>
                  <a:glow rad="101600">
                    <a:srgbClr val="000000">
                      <a:alpha val="75000"/>
                    </a:srgbClr>
                  </a:glow>
                </a:effectLst>
                <a:latin typeface="Arial Narrow" pitchFamily="-105" charset="0"/>
                <a:ea typeface="Arial" pitchFamily="-105" charset="0"/>
                <a:cs typeface="Arial" pitchFamily="-105" charset="0"/>
              </a:rPr>
              <a:t>d)</a:t>
            </a:r>
          </a:p>
          <a:p>
            <a:pPr marL="355600" indent="-355600" eaLnBrk="1" hangingPunct="1">
              <a:buClr>
                <a:schemeClr val="tx1"/>
              </a:buClr>
              <a:buFont typeface="Wingdings" pitchFamily="-105" charset="2"/>
              <a:buNone/>
              <a:defRPr/>
            </a:pPr>
            <a:r>
              <a:rPr lang="en-US" sz="3200" b="1" dirty="0">
                <a:solidFill>
                  <a:srgbClr val="FFFFFF"/>
                </a:solidFill>
                <a:effectLst>
                  <a:glow rad="101600">
                    <a:srgbClr val="000000">
                      <a:alpha val="75000"/>
                    </a:srgbClr>
                  </a:glow>
                </a:effectLst>
                <a:latin typeface="Arial Narrow" pitchFamily="-105" charset="0"/>
                <a:ea typeface="Arial" pitchFamily="-105" charset="0"/>
                <a:cs typeface="Arial" pitchFamily="-105" charset="0"/>
              </a:rPr>
              <a:t>2.</a:t>
            </a:r>
            <a:r>
              <a:rPr lang="en-US" sz="3200" b="1" dirty="0">
                <a:solidFill>
                  <a:srgbClr val="FFFFFF"/>
                </a:solidFill>
                <a:effectLst>
                  <a:glow rad="101600">
                    <a:srgbClr val="000000">
                      <a:alpha val="75000"/>
                    </a:srgbClr>
                  </a:glow>
                </a:effectLst>
                <a:latin typeface="Arial Narrow" pitchFamily="-105" charset="0"/>
                <a:ea typeface="Times New Roman" pitchFamily="-105" charset="0"/>
                <a:cs typeface="Times New Roman" pitchFamily="-105" charset="0"/>
              </a:rPr>
              <a:t> </a:t>
            </a:r>
            <a:r>
              <a:rPr lang="en-US" sz="3200" b="1" dirty="0">
                <a:solidFill>
                  <a:srgbClr val="FFFFFF"/>
                </a:solidFill>
                <a:effectLst>
                  <a:glow rad="101600">
                    <a:srgbClr val="000000">
                      <a:alpha val="75000"/>
                    </a:srgbClr>
                  </a:glow>
                </a:effectLst>
                <a:latin typeface="Arial Narrow" pitchFamily="-105" charset="0"/>
                <a:ea typeface="Arial" pitchFamily="-105" charset="0"/>
                <a:cs typeface="Arial" pitchFamily="-105" charset="0"/>
              </a:rPr>
              <a:t>Zealots had fierce loyalty to the Jewish traditions.</a:t>
            </a:r>
          </a:p>
        </p:txBody>
      </p:sp>
      <p:sp>
        <p:nvSpPr>
          <p:cNvPr id="47111" name="Text Box 7"/>
          <p:cNvSpPr txBox="1">
            <a:spLocks noChangeArrowheads="1"/>
          </p:cNvSpPr>
          <p:nvPr/>
        </p:nvSpPr>
        <p:spPr bwMode="auto">
          <a:xfrm>
            <a:off x="4210000" y="3417168"/>
            <a:ext cx="3962400" cy="1524000"/>
          </a:xfrm>
          <a:prstGeom prst="rect">
            <a:avLst/>
          </a:prstGeom>
          <a:noFill/>
          <a:ln w="12700" cap="sq">
            <a:noFill/>
            <a:miter lim="800000"/>
            <a:headEnd type="none" w="sm" len="sm"/>
            <a:tailEnd type="none" w="sm" len="sm"/>
          </a:ln>
          <a:effectLst>
            <a:outerShdw blurRad="63500" dist="38099" dir="2700000" algn="ctr" rotWithShape="0">
              <a:schemeClr val="bg2">
                <a:alpha val="74998"/>
              </a:schemeClr>
            </a:outerShdw>
          </a:effectLst>
        </p:spPr>
        <p:txBody>
          <a:bodyPr/>
          <a:lstStyle/>
          <a:p>
            <a:pPr eaLnBrk="1" hangingPunct="1">
              <a:buClr>
                <a:schemeClr val="tx1"/>
              </a:buClr>
              <a:buFont typeface="Wingdings" pitchFamily="-105" charset="2"/>
              <a:buNone/>
              <a:defRPr/>
            </a:pPr>
            <a:r>
              <a:rPr lang="en-US" sz="3200" b="1" dirty="0">
                <a:effectLst>
                  <a:glow rad="101600">
                    <a:srgbClr val="000000">
                      <a:alpha val="75000"/>
                    </a:srgbClr>
                  </a:glow>
                </a:effectLst>
                <a:latin typeface="Arial Narrow" pitchFamily="-105" charset="0"/>
                <a:ea typeface="Arial" pitchFamily="-105" charset="0"/>
                <a:cs typeface="Arial" pitchFamily="-105" charset="0"/>
              </a:rPr>
              <a:t>The hated Roman camp at the base of Masada</a:t>
            </a:r>
          </a:p>
        </p:txBody>
      </p:sp>
      <p:sp>
        <p:nvSpPr>
          <p:cNvPr id="47113" name="Text Box 9"/>
          <p:cNvSpPr txBox="1">
            <a:spLocks noChangeArrowheads="1"/>
          </p:cNvSpPr>
          <p:nvPr/>
        </p:nvSpPr>
        <p:spPr bwMode="auto">
          <a:xfrm>
            <a:off x="0" y="5715000"/>
            <a:ext cx="3733800" cy="1143000"/>
          </a:xfrm>
          <a:prstGeom prst="rect">
            <a:avLst/>
          </a:prstGeom>
          <a:noFill/>
          <a:ln w="12700" cap="sq">
            <a:noFill/>
            <a:miter lim="800000"/>
            <a:headEnd type="none" w="sm" len="sm"/>
            <a:tailEnd type="none" w="sm" len="sm"/>
          </a:ln>
          <a:effectLst>
            <a:outerShdw blurRad="63500" dist="38099" dir="2700000" algn="ctr" rotWithShape="0">
              <a:schemeClr val="tx1">
                <a:alpha val="74998"/>
              </a:schemeClr>
            </a:outerShdw>
          </a:effectLst>
        </p:spPr>
        <p:txBody>
          <a:bodyPr/>
          <a:lstStyle/>
          <a:p>
            <a:pPr eaLnBrk="1" hangingPunct="1">
              <a:buClr>
                <a:schemeClr val="tx1"/>
              </a:buClr>
              <a:buFont typeface="Wingdings" pitchFamily="-105" charset="2"/>
              <a:buNone/>
              <a:defRPr/>
            </a:pPr>
            <a:r>
              <a:rPr lang="en-US" sz="2400" b="1">
                <a:solidFill>
                  <a:srgbClr val="000000"/>
                </a:solidFill>
                <a:latin typeface="Arial Narrow" pitchFamily="-105" charset="0"/>
                <a:ea typeface="Arial" pitchFamily="-105" charset="0"/>
                <a:cs typeface="Arial" pitchFamily="-105" charset="0"/>
              </a:rPr>
              <a:t>A “Mikveh” ritual bath at Masada for Zealot immersion based on strict Jewish law</a:t>
            </a:r>
          </a:p>
        </p:txBody>
      </p:sp>
      <p:sp>
        <p:nvSpPr>
          <p:cNvPr id="184329" name="Text Box 10"/>
          <p:cNvSpPr txBox="1">
            <a:spLocks noChangeArrowheads="1"/>
          </p:cNvSpPr>
          <p:nvPr/>
        </p:nvSpPr>
        <p:spPr bwMode="auto">
          <a:xfrm>
            <a:off x="5175250" y="6477000"/>
            <a:ext cx="388620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en-US" sz="1800" i="1"/>
              <a:t>Bible Visual Resource Book</a:t>
            </a:r>
            <a:r>
              <a:rPr lang="en-US" sz="1800"/>
              <a:t>, 185</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nodeType="clickEffect">
                                  <p:stCondLst>
                                    <p:cond delay="0"/>
                                  </p:stCondLst>
                                  <p:childTnLst>
                                    <p:set>
                                      <p:cBhvr>
                                        <p:cTn id="6" dur="1" fill="hold">
                                          <p:stCondLst>
                                            <p:cond delay="0"/>
                                          </p:stCondLst>
                                        </p:cTn>
                                        <p:tgtEl>
                                          <p:spTgt spid="47110"/>
                                        </p:tgtEl>
                                        <p:attrNameLst>
                                          <p:attrName>style.visibility</p:attrName>
                                        </p:attrNameLst>
                                      </p:cBhvr>
                                      <p:to>
                                        <p:strVal val="visible"/>
                                      </p:to>
                                    </p:set>
                                    <p:anim calcmode="lin" valueType="num">
                                      <p:cBhvr additive="base">
                                        <p:cTn id="7" dur="500" fill="hold"/>
                                        <p:tgtEl>
                                          <p:spTgt spid="47110"/>
                                        </p:tgtEl>
                                        <p:attrNameLst>
                                          <p:attrName>ppt_x</p:attrName>
                                        </p:attrNameLst>
                                      </p:cBhvr>
                                      <p:tavLst>
                                        <p:tav tm="0">
                                          <p:val>
                                            <p:strVal val="1+#ppt_w/2"/>
                                          </p:val>
                                        </p:tav>
                                        <p:tav tm="100000">
                                          <p:val>
                                            <p:strVal val="#ppt_x"/>
                                          </p:val>
                                        </p:tav>
                                      </p:tavLst>
                                    </p:anim>
                                    <p:anim calcmode="lin" valueType="num">
                                      <p:cBhvr additive="base">
                                        <p:cTn id="8" dur="500" fill="hold"/>
                                        <p:tgtEl>
                                          <p:spTgt spid="47110"/>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47113"/>
                                        </p:tgtEl>
                                        <p:attrNameLst>
                                          <p:attrName>style.visibility</p:attrName>
                                        </p:attrNameLst>
                                      </p:cBhvr>
                                      <p:to>
                                        <p:strVal val="visible"/>
                                      </p:to>
                                    </p:set>
                                    <p:anim calcmode="lin" valueType="num">
                                      <p:cBhvr additive="base">
                                        <p:cTn id="13" dur="500" fill="hold"/>
                                        <p:tgtEl>
                                          <p:spTgt spid="47113"/>
                                        </p:tgtEl>
                                        <p:attrNameLst>
                                          <p:attrName>ppt_x</p:attrName>
                                        </p:attrNameLst>
                                      </p:cBhvr>
                                      <p:tavLst>
                                        <p:tav tm="0">
                                          <p:val>
                                            <p:strVal val="1+#ppt_w/2"/>
                                          </p:val>
                                        </p:tav>
                                        <p:tav tm="100000">
                                          <p:val>
                                            <p:strVal val="#ppt_x"/>
                                          </p:val>
                                        </p:tav>
                                      </p:tavLst>
                                    </p:anim>
                                    <p:anim calcmode="lin" valueType="num">
                                      <p:cBhvr additive="base">
                                        <p:cTn id="14" dur="500" fill="hold"/>
                                        <p:tgtEl>
                                          <p:spTgt spid="47113"/>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2" fill="hold" nodeType="clickEffect">
                                  <p:stCondLst>
                                    <p:cond delay="0"/>
                                  </p:stCondLst>
                                  <p:childTnLst>
                                    <p:set>
                                      <p:cBhvr>
                                        <p:cTn id="18" dur="1" fill="hold">
                                          <p:stCondLst>
                                            <p:cond delay="0"/>
                                          </p:stCondLst>
                                        </p:cTn>
                                        <p:tgtEl>
                                          <p:spTgt spid="47111"/>
                                        </p:tgtEl>
                                        <p:attrNameLst>
                                          <p:attrName>style.visibility</p:attrName>
                                        </p:attrNameLst>
                                      </p:cBhvr>
                                      <p:to>
                                        <p:strVal val="visible"/>
                                      </p:to>
                                    </p:set>
                                    <p:anim calcmode="lin" valueType="num">
                                      <p:cBhvr additive="base">
                                        <p:cTn id="19" dur="500" fill="hold"/>
                                        <p:tgtEl>
                                          <p:spTgt spid="47111"/>
                                        </p:tgtEl>
                                        <p:attrNameLst>
                                          <p:attrName>ppt_x</p:attrName>
                                        </p:attrNameLst>
                                      </p:cBhvr>
                                      <p:tavLst>
                                        <p:tav tm="0">
                                          <p:val>
                                            <p:strVal val="1+#ppt_w/2"/>
                                          </p:val>
                                        </p:tav>
                                        <p:tav tm="100000">
                                          <p:val>
                                            <p:strVal val="#ppt_x"/>
                                          </p:val>
                                        </p:tav>
                                      </p:tavLst>
                                    </p:anim>
                                    <p:anim calcmode="lin" valueType="num">
                                      <p:cBhvr additive="base">
                                        <p:cTn id="20" dur="500" fill="hold"/>
                                        <p:tgtEl>
                                          <p:spTgt spid="471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13" grpId="0" autoUpdateAnimBg="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6369" name="Picture 4" descr="Dead Sea000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106863" y="0"/>
            <a:ext cx="5037137"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6370" name="Text Box 5"/>
          <p:cNvSpPr txBox="1">
            <a:spLocks noChangeArrowheads="1"/>
          </p:cNvSpPr>
          <p:nvPr/>
        </p:nvSpPr>
        <p:spPr bwMode="auto">
          <a:xfrm rot="-5400000">
            <a:off x="-575469" y="3436144"/>
            <a:ext cx="1939925" cy="427038"/>
          </a:xfrm>
          <a:prstGeom prst="rect">
            <a:avLst/>
          </a:prstGeom>
          <a:solidFill>
            <a:schemeClr val="tx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r>
              <a:rPr lang="en-US" sz="2200" b="1">
                <a:solidFill>
                  <a:schemeClr val="bg1"/>
                </a:solidFill>
                <a:latin typeface="Arial" charset="0"/>
                <a:cs typeface="Times New Roman" charset="0"/>
              </a:rPr>
              <a:t>Jewish Sects</a:t>
            </a:r>
          </a:p>
        </p:txBody>
      </p:sp>
      <p:sp>
        <p:nvSpPr>
          <p:cNvPr id="46086" name="Text Box 6"/>
          <p:cNvSpPr txBox="1">
            <a:spLocks noChangeArrowheads="1"/>
          </p:cNvSpPr>
          <p:nvPr/>
        </p:nvSpPr>
        <p:spPr bwMode="auto">
          <a:xfrm>
            <a:off x="609600" y="304800"/>
            <a:ext cx="3505200" cy="6324600"/>
          </a:xfrm>
          <a:prstGeom prst="rect">
            <a:avLst/>
          </a:prstGeom>
          <a:noFill/>
          <a:ln w="12700" cap="sq">
            <a:noFill/>
            <a:miter lim="800000"/>
            <a:headEnd type="none" w="sm" len="sm"/>
            <a:tailEnd type="none" w="sm" len="sm"/>
          </a:ln>
          <a:effectLst>
            <a:outerShdw blurRad="63500" dist="38099" dir="2700000" algn="ctr" rotWithShape="0">
              <a:srgbClr val="000000">
                <a:alpha val="74998"/>
              </a:srgbClr>
            </a:outerShdw>
          </a:effectLst>
        </p:spPr>
        <p:txBody>
          <a:bodyPr/>
          <a:lstStyle/>
          <a:p>
            <a:pPr marL="355600" indent="-355600" eaLnBrk="1" hangingPunct="1">
              <a:buClr>
                <a:schemeClr val="tx1"/>
              </a:buClr>
              <a:buFont typeface="Wingdings" pitchFamily="-105" charset="2"/>
              <a:buNone/>
              <a:defRPr/>
            </a:pPr>
            <a:r>
              <a:rPr lang="en-US" sz="3200" b="1" dirty="0">
                <a:latin typeface="Arial Narrow" pitchFamily="-105" charset="0"/>
                <a:ea typeface="Arial" pitchFamily="-105" charset="0"/>
                <a:cs typeface="Arial" pitchFamily="-105" charset="0"/>
              </a:rPr>
              <a:t>Characteristics (</a:t>
            </a:r>
            <a:r>
              <a:rPr lang="en-US" sz="3200" b="1" dirty="0" err="1">
                <a:latin typeface="Arial Narrow" pitchFamily="-105" charset="0"/>
                <a:ea typeface="Arial" pitchFamily="-105" charset="0"/>
                <a:cs typeface="Arial" pitchFamily="-105" charset="0"/>
              </a:rPr>
              <a:t>cont</a:t>
            </a:r>
            <a:r>
              <a:rPr lang="fr-FR" sz="3200" b="1" dirty="0">
                <a:latin typeface="Arial Narrow" pitchFamily="-105" charset="0"/>
                <a:ea typeface="Arial" pitchFamily="-105" charset="0"/>
                <a:cs typeface="Arial" pitchFamily="-105" charset="0"/>
              </a:rPr>
              <a:t>'</a:t>
            </a:r>
            <a:r>
              <a:rPr lang="en-US" sz="3200" b="1" dirty="0">
                <a:latin typeface="Arial Narrow" pitchFamily="-105" charset="0"/>
                <a:ea typeface="Arial" pitchFamily="-105" charset="0"/>
                <a:cs typeface="Arial" pitchFamily="-105" charset="0"/>
              </a:rPr>
              <a:t>d)</a:t>
            </a:r>
          </a:p>
          <a:p>
            <a:pPr marL="355600" indent="-355600" eaLnBrk="1" hangingPunct="1">
              <a:buClr>
                <a:schemeClr val="tx1"/>
              </a:buClr>
              <a:buFont typeface="Wingdings" pitchFamily="-105" charset="2"/>
              <a:buNone/>
              <a:defRPr/>
            </a:pPr>
            <a:r>
              <a:rPr lang="en-US" sz="3200" b="1" dirty="0">
                <a:solidFill>
                  <a:srgbClr val="FFFF00"/>
                </a:solidFill>
                <a:latin typeface="Arial Narrow" pitchFamily="-105" charset="0"/>
                <a:ea typeface="Arial" pitchFamily="-105" charset="0"/>
                <a:cs typeface="Arial" pitchFamily="-105" charset="0"/>
              </a:rPr>
              <a:t>3.</a:t>
            </a:r>
            <a:r>
              <a:rPr lang="en-US" sz="3200" b="1" dirty="0">
                <a:solidFill>
                  <a:srgbClr val="FFFF00"/>
                </a:solidFill>
                <a:latin typeface="Arial Narrow" pitchFamily="-105" charset="0"/>
                <a:ea typeface="Times New Roman" pitchFamily="-105" charset="0"/>
                <a:cs typeface="Times New Roman" pitchFamily="-105" charset="0"/>
              </a:rPr>
              <a:t> </a:t>
            </a:r>
            <a:r>
              <a:rPr lang="en-US" sz="3200" b="1" dirty="0">
                <a:solidFill>
                  <a:srgbClr val="FFFF00"/>
                </a:solidFill>
                <a:latin typeface="Arial Narrow" pitchFamily="-105" charset="0"/>
                <a:ea typeface="Arial" pitchFamily="-105" charset="0"/>
                <a:cs typeface="Arial" pitchFamily="-105" charset="0"/>
              </a:rPr>
              <a:t>Zealots opposed using the Greek language in Israel.</a:t>
            </a:r>
            <a:endParaRPr lang="en-US" sz="3200" b="1" dirty="0">
              <a:solidFill>
                <a:srgbClr val="FFFF00"/>
              </a:solidFill>
              <a:latin typeface="Arial Narrow" pitchFamily="-105" charset="0"/>
              <a:ea typeface="Times New Roman" pitchFamily="-105" charset="0"/>
              <a:cs typeface="Times New Roman" pitchFamily="-105" charset="0"/>
            </a:endParaRPr>
          </a:p>
          <a:p>
            <a:pPr marL="355600" indent="-355600" eaLnBrk="1" hangingPunct="1">
              <a:buClr>
                <a:schemeClr val="tx1"/>
              </a:buClr>
              <a:buFont typeface="Wingdings" pitchFamily="-105" charset="2"/>
              <a:buNone/>
              <a:defRPr/>
            </a:pPr>
            <a:r>
              <a:rPr lang="en-US" sz="3200" b="1" dirty="0">
                <a:solidFill>
                  <a:srgbClr val="FFFF00"/>
                </a:solidFill>
                <a:latin typeface="Arial Narrow" pitchFamily="-105" charset="0"/>
                <a:ea typeface="Arial" pitchFamily="-105" charset="0"/>
                <a:cs typeface="Arial" pitchFamily="-105" charset="0"/>
              </a:rPr>
              <a:t>4. Zealots prophesied the coming of the time of salvation.</a:t>
            </a:r>
          </a:p>
        </p:txBody>
      </p:sp>
      <p:sp>
        <p:nvSpPr>
          <p:cNvPr id="186372" name="Text Box 9"/>
          <p:cNvSpPr txBox="1">
            <a:spLocks noChangeArrowheads="1"/>
          </p:cNvSpPr>
          <p:nvPr/>
        </p:nvSpPr>
        <p:spPr bwMode="auto">
          <a:xfrm>
            <a:off x="8578850" y="0"/>
            <a:ext cx="6413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ctr" eaLnBrk="1" hangingPunct="1"/>
            <a:r>
              <a:rPr lang="en-US">
                <a:latin typeface="Times New Roman" charset="0"/>
              </a:rPr>
              <a:t>123</a:t>
            </a:r>
          </a:p>
        </p:txBody>
      </p:sp>
      <p:sp>
        <p:nvSpPr>
          <p:cNvPr id="186373" name="Text Box 10"/>
          <p:cNvSpPr txBox="1">
            <a:spLocks noChangeArrowheads="1"/>
          </p:cNvSpPr>
          <p:nvPr/>
        </p:nvSpPr>
        <p:spPr bwMode="auto">
          <a:xfrm>
            <a:off x="146050" y="6491288"/>
            <a:ext cx="388620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en-US" sz="1800" i="1"/>
              <a:t>Bible Visual Resource Book</a:t>
            </a:r>
            <a:r>
              <a:rPr lang="en-US" sz="1800"/>
              <a:t>, 185</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6086"/>
                                        </p:tgtEl>
                                        <p:attrNameLst>
                                          <p:attrName>style.visibility</p:attrName>
                                        </p:attrNameLst>
                                      </p:cBhvr>
                                      <p:to>
                                        <p:strVal val="visible"/>
                                      </p:to>
                                    </p:set>
                                    <p:anim calcmode="lin" valueType="num">
                                      <p:cBhvr additive="base">
                                        <p:cTn id="7" dur="500" fill="hold"/>
                                        <p:tgtEl>
                                          <p:spTgt spid="46086"/>
                                        </p:tgtEl>
                                        <p:attrNameLst>
                                          <p:attrName>ppt_x</p:attrName>
                                        </p:attrNameLst>
                                      </p:cBhvr>
                                      <p:tavLst>
                                        <p:tav tm="0">
                                          <p:val>
                                            <p:strVal val="1+#ppt_w/2"/>
                                          </p:val>
                                        </p:tav>
                                        <p:tav tm="100000">
                                          <p:val>
                                            <p:strVal val="#ppt_x"/>
                                          </p:val>
                                        </p:tav>
                                      </p:tavLst>
                                    </p:anim>
                                    <p:anim calcmode="lin" valueType="num">
                                      <p:cBhvr additive="base">
                                        <p:cTn id="8" dur="500" fill="hold"/>
                                        <p:tgtEl>
                                          <p:spTgt spid="4608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6" grpId="0" autoUpdateAnimBg="0"/>
    </p:bldLst>
  </p:timing>
</p:sld>
</file>

<file path=ppt/slides/slide54.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00"/>
            </a:gs>
            <a:gs pos="100000">
              <a:schemeClr val="accent1"/>
            </a:gs>
          </a:gsLst>
          <a:path path="rect">
            <a:fillToRect r="100000" b="100000"/>
          </a:path>
        </a:gradFill>
        <a:effectLst/>
      </p:bgPr>
    </p:bg>
    <p:spTree>
      <p:nvGrpSpPr>
        <p:cNvPr id="1" name=""/>
        <p:cNvGrpSpPr/>
        <p:nvPr/>
      </p:nvGrpSpPr>
      <p:grpSpPr>
        <a:xfrm>
          <a:off x="0" y="0"/>
          <a:ext cx="0" cy="0"/>
          <a:chOff x="0" y="0"/>
          <a:chExt cx="0" cy="0"/>
        </a:xfrm>
      </p:grpSpPr>
      <p:sp>
        <p:nvSpPr>
          <p:cNvPr id="188418" name="Rectangle 2"/>
          <p:cNvSpPr>
            <a:spLocks noGrp="1" noChangeArrowheads="1"/>
          </p:cNvSpPr>
          <p:nvPr>
            <p:ph type="title"/>
          </p:nvPr>
        </p:nvSpPr>
        <p:spPr>
          <a:xfrm>
            <a:off x="457200" y="277813"/>
            <a:ext cx="8435975" cy="1139825"/>
          </a:xfrm>
        </p:spPr>
        <p:txBody>
          <a:bodyPr/>
          <a:lstStyle/>
          <a:p>
            <a:pPr eaLnBrk="1" hangingPunct="1"/>
            <a:r>
              <a:rPr lang="en-US" b="1">
                <a:latin typeface="Arial" charset="0"/>
                <a:ea typeface="ＭＳ Ｐゴシック" charset="0"/>
                <a:cs typeface="ＭＳ Ｐゴシック" charset="0"/>
              </a:rPr>
              <a:t>Twelve Who Followed Jesus</a:t>
            </a:r>
          </a:p>
        </p:txBody>
      </p:sp>
      <p:grpSp>
        <p:nvGrpSpPr>
          <p:cNvPr id="2" name="Group 39"/>
          <p:cNvGrpSpPr>
            <a:grpSpLocks/>
          </p:cNvGrpSpPr>
          <p:nvPr/>
        </p:nvGrpSpPr>
        <p:grpSpPr bwMode="auto">
          <a:xfrm>
            <a:off x="2209800" y="5105400"/>
            <a:ext cx="1593850" cy="1752600"/>
            <a:chOff x="1392" y="3216"/>
            <a:chExt cx="980" cy="1104"/>
          </a:xfrm>
        </p:grpSpPr>
        <p:pic>
          <p:nvPicPr>
            <p:cNvPr id="188454" name="Picture 6" descr="Disciple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392" y="3216"/>
              <a:ext cx="980" cy="9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1936" name="Rectangle 16"/>
            <p:cNvSpPr>
              <a:spLocks noChangeArrowheads="1"/>
            </p:cNvSpPr>
            <p:nvPr/>
          </p:nvSpPr>
          <p:spPr bwMode="auto">
            <a:xfrm>
              <a:off x="1392" y="4032"/>
              <a:ext cx="912" cy="288"/>
            </a:xfrm>
            <a:prstGeom prst="rect">
              <a:avLst/>
            </a:prstGeom>
            <a:noFill/>
            <a:ln w="9525">
              <a:noFill/>
              <a:miter lim="800000"/>
              <a:headEnd/>
              <a:tailEnd/>
            </a:ln>
            <a:effectLst/>
          </p:spPr>
          <p:txBody>
            <a:bodyPr/>
            <a:lstStyle/>
            <a:p>
              <a:pPr marL="342900" indent="-342900" algn="ctr" eaLnBrk="1" hangingPunct="1">
                <a:spcBef>
                  <a:spcPct val="20000"/>
                </a:spcBef>
                <a:buClr>
                  <a:schemeClr val="hlink"/>
                </a:buClr>
                <a:buSzPct val="60000"/>
                <a:buFont typeface="Wingdings" charset="0"/>
                <a:buNone/>
                <a:defRPr/>
              </a:pPr>
              <a:r>
                <a:rPr lang="en-US" sz="2000" b="1">
                  <a:effectLst>
                    <a:glow rad="228600">
                      <a:srgbClr val="000000"/>
                    </a:glow>
                    <a:outerShdw blurRad="38100" dist="38100" dir="2700000" algn="tl">
                      <a:srgbClr val="003B76"/>
                    </a:outerShdw>
                  </a:effectLst>
                  <a:cs typeface="Geneva" charset="0"/>
                </a:rPr>
                <a:t>Matthew</a:t>
              </a:r>
            </a:p>
          </p:txBody>
        </p:sp>
      </p:grpSp>
      <p:grpSp>
        <p:nvGrpSpPr>
          <p:cNvPr id="3" name="Group 38"/>
          <p:cNvGrpSpPr>
            <a:grpSpLocks/>
          </p:cNvGrpSpPr>
          <p:nvPr/>
        </p:nvGrpSpPr>
        <p:grpSpPr bwMode="auto">
          <a:xfrm>
            <a:off x="4800600" y="5105400"/>
            <a:ext cx="2867025" cy="1752600"/>
            <a:chOff x="2928" y="3216"/>
            <a:chExt cx="1762" cy="1104"/>
          </a:xfrm>
        </p:grpSpPr>
        <p:pic>
          <p:nvPicPr>
            <p:cNvPr id="188452" name="Picture 7" descr="Disciples"/>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264" y="3216"/>
              <a:ext cx="980" cy="9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1939" name="Rectangle 19"/>
            <p:cNvSpPr>
              <a:spLocks noChangeArrowheads="1"/>
            </p:cNvSpPr>
            <p:nvPr/>
          </p:nvSpPr>
          <p:spPr bwMode="auto">
            <a:xfrm>
              <a:off x="2928" y="4032"/>
              <a:ext cx="1762" cy="288"/>
            </a:xfrm>
            <a:prstGeom prst="rect">
              <a:avLst/>
            </a:prstGeom>
            <a:noFill/>
            <a:ln w="9525">
              <a:noFill/>
              <a:miter lim="800000"/>
              <a:headEnd/>
              <a:tailEnd/>
            </a:ln>
            <a:effectLst/>
          </p:spPr>
          <p:txBody>
            <a:bodyPr/>
            <a:lstStyle/>
            <a:p>
              <a:pPr marL="342900" indent="-342900" algn="ctr" eaLnBrk="1" hangingPunct="1">
                <a:spcBef>
                  <a:spcPct val="20000"/>
                </a:spcBef>
                <a:buClr>
                  <a:schemeClr val="hlink"/>
                </a:buClr>
                <a:buSzPct val="60000"/>
                <a:buFont typeface="Wingdings" charset="0"/>
                <a:buNone/>
                <a:defRPr/>
              </a:pPr>
              <a:r>
                <a:rPr lang="en-US" sz="2000" b="1" dirty="0">
                  <a:effectLst>
                    <a:glow rad="228600">
                      <a:srgbClr val="000000"/>
                    </a:glow>
                    <a:outerShdw blurRad="38100" dist="38100" dir="2700000" algn="tl">
                      <a:srgbClr val="003B76"/>
                    </a:outerShdw>
                  </a:effectLst>
                  <a:cs typeface="Geneva" charset="0"/>
                </a:rPr>
                <a:t>Simon the Zealot</a:t>
              </a:r>
            </a:p>
          </p:txBody>
        </p:sp>
      </p:grpSp>
      <p:grpSp>
        <p:nvGrpSpPr>
          <p:cNvPr id="4" name="Group 37"/>
          <p:cNvGrpSpPr>
            <a:grpSpLocks/>
          </p:cNvGrpSpPr>
          <p:nvPr/>
        </p:nvGrpSpPr>
        <p:grpSpPr bwMode="auto">
          <a:xfrm>
            <a:off x="7696200" y="4876800"/>
            <a:ext cx="1562100" cy="1676400"/>
            <a:chOff x="4416" y="3168"/>
            <a:chExt cx="960" cy="1056"/>
          </a:xfrm>
        </p:grpSpPr>
        <p:pic>
          <p:nvPicPr>
            <p:cNvPr id="188450" name="Picture 12" descr="High Priest0005"/>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416" y="3168"/>
              <a:ext cx="960" cy="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1940" name="Rectangle 20"/>
            <p:cNvSpPr>
              <a:spLocks noChangeArrowheads="1"/>
            </p:cNvSpPr>
            <p:nvPr/>
          </p:nvSpPr>
          <p:spPr bwMode="auto">
            <a:xfrm>
              <a:off x="4464" y="3936"/>
              <a:ext cx="912" cy="288"/>
            </a:xfrm>
            <a:prstGeom prst="rect">
              <a:avLst/>
            </a:prstGeom>
            <a:noFill/>
            <a:ln w="9525">
              <a:noFill/>
              <a:miter lim="800000"/>
              <a:headEnd/>
              <a:tailEnd/>
            </a:ln>
            <a:effectLst/>
          </p:spPr>
          <p:txBody>
            <a:bodyPr/>
            <a:lstStyle/>
            <a:p>
              <a:pPr marL="342900" indent="-342900" algn="ctr" eaLnBrk="1" hangingPunct="1">
                <a:spcBef>
                  <a:spcPct val="20000"/>
                </a:spcBef>
                <a:buClr>
                  <a:schemeClr val="hlink"/>
                </a:buClr>
                <a:buSzPct val="60000"/>
                <a:buFont typeface="Wingdings" charset="0"/>
                <a:buNone/>
                <a:defRPr/>
              </a:pPr>
              <a:r>
                <a:rPr lang="en-US" sz="2000" b="1">
                  <a:effectLst>
                    <a:glow rad="228600">
                      <a:srgbClr val="000000"/>
                    </a:glow>
                    <a:outerShdw blurRad="38100" dist="38100" dir="2700000" algn="tl">
                      <a:srgbClr val="003B76"/>
                    </a:outerShdw>
                  </a:effectLst>
                  <a:cs typeface="Geneva" charset="0"/>
                </a:rPr>
                <a:t>Judas</a:t>
              </a:r>
            </a:p>
          </p:txBody>
        </p:sp>
      </p:grpSp>
      <p:grpSp>
        <p:nvGrpSpPr>
          <p:cNvPr id="5" name="Group 34"/>
          <p:cNvGrpSpPr>
            <a:grpSpLocks/>
          </p:cNvGrpSpPr>
          <p:nvPr/>
        </p:nvGrpSpPr>
        <p:grpSpPr bwMode="auto">
          <a:xfrm>
            <a:off x="7010400" y="2514600"/>
            <a:ext cx="1562100" cy="1676400"/>
            <a:chOff x="4656" y="2256"/>
            <a:chExt cx="960" cy="1056"/>
          </a:xfrm>
        </p:grpSpPr>
        <p:pic>
          <p:nvPicPr>
            <p:cNvPr id="188448" name="Picture 5" descr="Disciples"/>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656" y="2256"/>
              <a:ext cx="960" cy="9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1941" name="Rectangle 21"/>
            <p:cNvSpPr>
              <a:spLocks noChangeArrowheads="1"/>
            </p:cNvSpPr>
            <p:nvPr/>
          </p:nvSpPr>
          <p:spPr bwMode="auto">
            <a:xfrm>
              <a:off x="4704" y="3024"/>
              <a:ext cx="912" cy="288"/>
            </a:xfrm>
            <a:prstGeom prst="rect">
              <a:avLst/>
            </a:prstGeom>
            <a:noFill/>
            <a:ln w="9525">
              <a:noFill/>
              <a:miter lim="800000"/>
              <a:headEnd/>
              <a:tailEnd/>
            </a:ln>
            <a:effectLst/>
          </p:spPr>
          <p:txBody>
            <a:bodyPr/>
            <a:lstStyle/>
            <a:p>
              <a:pPr marL="342900" indent="-342900" algn="ctr" eaLnBrk="1" hangingPunct="1">
                <a:spcBef>
                  <a:spcPct val="20000"/>
                </a:spcBef>
                <a:buClr>
                  <a:schemeClr val="hlink"/>
                </a:buClr>
                <a:buSzPct val="60000"/>
                <a:buFont typeface="Wingdings" charset="0"/>
                <a:buNone/>
                <a:defRPr/>
              </a:pPr>
              <a:r>
                <a:rPr lang="en-US" sz="2000" b="1">
                  <a:effectLst>
                    <a:glow rad="228600">
                      <a:srgbClr val="000000"/>
                    </a:glow>
                    <a:outerShdw blurRad="38100" dist="38100" dir="2700000" algn="tl">
                      <a:srgbClr val="003B76"/>
                    </a:outerShdw>
                  </a:effectLst>
                  <a:cs typeface="Geneva" charset="0"/>
                </a:rPr>
                <a:t>Andrew</a:t>
              </a:r>
            </a:p>
          </p:txBody>
        </p:sp>
      </p:grpSp>
      <p:grpSp>
        <p:nvGrpSpPr>
          <p:cNvPr id="6" name="Group 43"/>
          <p:cNvGrpSpPr>
            <a:grpSpLocks/>
          </p:cNvGrpSpPr>
          <p:nvPr/>
        </p:nvGrpSpPr>
        <p:grpSpPr bwMode="auto">
          <a:xfrm>
            <a:off x="5638800" y="1371600"/>
            <a:ext cx="1562100" cy="1752600"/>
            <a:chOff x="3504" y="912"/>
            <a:chExt cx="960" cy="1104"/>
          </a:xfrm>
        </p:grpSpPr>
        <p:pic>
          <p:nvPicPr>
            <p:cNvPr id="188446" name="Picture 15" descr="High Priest0005"/>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504" y="912"/>
              <a:ext cx="960" cy="9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1943" name="Rectangle 23"/>
            <p:cNvSpPr>
              <a:spLocks noChangeArrowheads="1"/>
            </p:cNvSpPr>
            <p:nvPr/>
          </p:nvSpPr>
          <p:spPr bwMode="auto">
            <a:xfrm>
              <a:off x="3552" y="1728"/>
              <a:ext cx="912" cy="288"/>
            </a:xfrm>
            <a:prstGeom prst="rect">
              <a:avLst/>
            </a:prstGeom>
            <a:noFill/>
            <a:ln w="9525">
              <a:noFill/>
              <a:miter lim="800000"/>
              <a:headEnd/>
              <a:tailEnd/>
            </a:ln>
            <a:effectLst/>
          </p:spPr>
          <p:txBody>
            <a:bodyPr/>
            <a:lstStyle/>
            <a:p>
              <a:pPr marL="342900" indent="-342900" algn="ctr" eaLnBrk="1" hangingPunct="1">
                <a:spcBef>
                  <a:spcPct val="20000"/>
                </a:spcBef>
                <a:buClr>
                  <a:schemeClr val="hlink"/>
                </a:buClr>
                <a:buSzPct val="60000"/>
                <a:buFont typeface="Wingdings" charset="0"/>
                <a:buNone/>
                <a:defRPr/>
              </a:pPr>
              <a:r>
                <a:rPr lang="en-US" sz="2000" b="1">
                  <a:effectLst>
                    <a:glow rad="228600">
                      <a:srgbClr val="000000"/>
                    </a:glow>
                    <a:outerShdw blurRad="38100" dist="38100" dir="2700000" algn="tl">
                      <a:srgbClr val="003B76"/>
                    </a:outerShdw>
                  </a:effectLst>
                  <a:cs typeface="Geneva" charset="0"/>
                </a:rPr>
                <a:t>John</a:t>
              </a:r>
            </a:p>
          </p:txBody>
        </p:sp>
      </p:grpSp>
      <p:grpSp>
        <p:nvGrpSpPr>
          <p:cNvPr id="7" name="Group 40"/>
          <p:cNvGrpSpPr>
            <a:grpSpLocks/>
          </p:cNvGrpSpPr>
          <p:nvPr/>
        </p:nvGrpSpPr>
        <p:grpSpPr bwMode="auto">
          <a:xfrm>
            <a:off x="1676400" y="3657600"/>
            <a:ext cx="1562100" cy="1752600"/>
            <a:chOff x="1056" y="2304"/>
            <a:chExt cx="960" cy="1104"/>
          </a:xfrm>
        </p:grpSpPr>
        <p:pic>
          <p:nvPicPr>
            <p:cNvPr id="188444" name="Picture 11" descr="High Priest0004"/>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1056" y="2304"/>
              <a:ext cx="960" cy="9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1946" name="Rectangle 26"/>
            <p:cNvSpPr>
              <a:spLocks noChangeArrowheads="1"/>
            </p:cNvSpPr>
            <p:nvPr/>
          </p:nvSpPr>
          <p:spPr bwMode="auto">
            <a:xfrm>
              <a:off x="1104" y="3120"/>
              <a:ext cx="912" cy="288"/>
            </a:xfrm>
            <a:prstGeom prst="rect">
              <a:avLst/>
            </a:prstGeom>
            <a:noFill/>
            <a:ln w="9525">
              <a:noFill/>
              <a:miter lim="800000"/>
              <a:headEnd/>
              <a:tailEnd/>
            </a:ln>
            <a:effectLst/>
          </p:spPr>
          <p:txBody>
            <a:bodyPr/>
            <a:lstStyle/>
            <a:p>
              <a:pPr marL="342900" indent="-342900" algn="ctr" eaLnBrk="1" hangingPunct="1">
                <a:spcBef>
                  <a:spcPct val="20000"/>
                </a:spcBef>
                <a:buClr>
                  <a:schemeClr val="hlink"/>
                </a:buClr>
                <a:buSzPct val="60000"/>
                <a:buFont typeface="Wingdings" charset="0"/>
                <a:buNone/>
                <a:defRPr/>
              </a:pPr>
              <a:r>
                <a:rPr lang="en-US" sz="2000" b="1">
                  <a:effectLst>
                    <a:glow rad="228600">
                      <a:srgbClr val="000000"/>
                    </a:glow>
                    <a:outerShdw blurRad="38100" dist="38100" dir="2700000" algn="tl">
                      <a:srgbClr val="003B76"/>
                    </a:outerShdw>
                  </a:effectLst>
                  <a:cs typeface="Geneva" charset="0"/>
                </a:rPr>
                <a:t>Thomas</a:t>
              </a:r>
            </a:p>
          </p:txBody>
        </p:sp>
      </p:grpSp>
      <p:grpSp>
        <p:nvGrpSpPr>
          <p:cNvPr id="8" name="Group 45"/>
          <p:cNvGrpSpPr>
            <a:grpSpLocks/>
          </p:cNvGrpSpPr>
          <p:nvPr/>
        </p:nvGrpSpPr>
        <p:grpSpPr bwMode="auto">
          <a:xfrm>
            <a:off x="1588" y="2438400"/>
            <a:ext cx="2336800" cy="1676400"/>
            <a:chOff x="-44" y="1872"/>
            <a:chExt cx="1437" cy="1056"/>
          </a:xfrm>
        </p:grpSpPr>
        <p:pic>
          <p:nvPicPr>
            <p:cNvPr id="188442" name="Picture 14" descr="High Priest0005"/>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240" y="1872"/>
              <a:ext cx="960" cy="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1947" name="Rectangle 27"/>
            <p:cNvSpPr>
              <a:spLocks noChangeArrowheads="1"/>
            </p:cNvSpPr>
            <p:nvPr/>
          </p:nvSpPr>
          <p:spPr bwMode="auto">
            <a:xfrm>
              <a:off x="-44" y="2640"/>
              <a:ext cx="1437" cy="288"/>
            </a:xfrm>
            <a:prstGeom prst="rect">
              <a:avLst/>
            </a:prstGeom>
            <a:noFill/>
            <a:ln w="9525">
              <a:noFill/>
              <a:miter lim="800000"/>
              <a:headEnd/>
              <a:tailEnd/>
            </a:ln>
            <a:effectLst/>
          </p:spPr>
          <p:txBody>
            <a:bodyPr/>
            <a:lstStyle/>
            <a:p>
              <a:pPr marL="342900" indent="-342900" algn="ctr" eaLnBrk="1" hangingPunct="1">
                <a:spcBef>
                  <a:spcPct val="20000"/>
                </a:spcBef>
                <a:buClr>
                  <a:schemeClr val="hlink"/>
                </a:buClr>
                <a:buSzPct val="60000"/>
                <a:buFont typeface="Wingdings" charset="0"/>
                <a:buNone/>
                <a:defRPr/>
              </a:pPr>
              <a:r>
                <a:rPr lang="en-US" sz="2000" b="1" dirty="0">
                  <a:effectLst>
                    <a:glow rad="228600">
                      <a:srgbClr val="000000"/>
                    </a:glow>
                    <a:outerShdw blurRad="38100" dist="38100" dir="2700000" algn="tl">
                      <a:srgbClr val="003B76"/>
                    </a:outerShdw>
                  </a:effectLst>
                  <a:cs typeface="Geneva" charset="0"/>
                </a:rPr>
                <a:t>Bartholomew</a:t>
              </a:r>
            </a:p>
          </p:txBody>
        </p:sp>
      </p:grpSp>
      <p:grpSp>
        <p:nvGrpSpPr>
          <p:cNvPr id="9" name="Group 36"/>
          <p:cNvGrpSpPr>
            <a:grpSpLocks/>
          </p:cNvGrpSpPr>
          <p:nvPr/>
        </p:nvGrpSpPr>
        <p:grpSpPr bwMode="auto">
          <a:xfrm>
            <a:off x="4114800" y="3962400"/>
            <a:ext cx="1639888" cy="1752600"/>
            <a:chOff x="2496" y="2496"/>
            <a:chExt cx="1008" cy="1104"/>
          </a:xfrm>
        </p:grpSpPr>
        <p:pic>
          <p:nvPicPr>
            <p:cNvPr id="188440" name="Picture 4" descr="Disciples"/>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2496" y="2496"/>
              <a:ext cx="980" cy="9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1951" name="Rectangle 31"/>
            <p:cNvSpPr>
              <a:spLocks noChangeArrowheads="1"/>
            </p:cNvSpPr>
            <p:nvPr/>
          </p:nvSpPr>
          <p:spPr bwMode="auto">
            <a:xfrm>
              <a:off x="2592" y="3312"/>
              <a:ext cx="912" cy="288"/>
            </a:xfrm>
            <a:prstGeom prst="rect">
              <a:avLst/>
            </a:prstGeom>
            <a:noFill/>
            <a:ln w="9525">
              <a:noFill/>
              <a:miter lim="800000"/>
              <a:headEnd/>
              <a:tailEnd/>
            </a:ln>
            <a:effectLst/>
          </p:spPr>
          <p:txBody>
            <a:bodyPr/>
            <a:lstStyle/>
            <a:p>
              <a:pPr marL="342900" indent="-342900" algn="ctr" eaLnBrk="1" hangingPunct="1">
                <a:spcBef>
                  <a:spcPct val="20000"/>
                </a:spcBef>
                <a:buClr>
                  <a:schemeClr val="hlink"/>
                </a:buClr>
                <a:buSzPct val="60000"/>
                <a:buFont typeface="Wingdings" charset="0"/>
                <a:buNone/>
                <a:defRPr/>
              </a:pPr>
              <a:r>
                <a:rPr lang="en-US" sz="2000" b="1">
                  <a:effectLst>
                    <a:glow rad="228600">
                      <a:srgbClr val="000000"/>
                    </a:glow>
                    <a:outerShdw blurRad="38100" dist="38100" dir="2700000" algn="tl">
                      <a:srgbClr val="003B76"/>
                    </a:outerShdw>
                  </a:effectLst>
                  <a:cs typeface="Geneva" charset="0"/>
                </a:rPr>
                <a:t>Philip</a:t>
              </a:r>
            </a:p>
          </p:txBody>
        </p:sp>
      </p:grpSp>
      <p:grpSp>
        <p:nvGrpSpPr>
          <p:cNvPr id="10" name="Group 41"/>
          <p:cNvGrpSpPr>
            <a:grpSpLocks/>
          </p:cNvGrpSpPr>
          <p:nvPr/>
        </p:nvGrpSpPr>
        <p:grpSpPr bwMode="auto">
          <a:xfrm>
            <a:off x="2700338" y="2819400"/>
            <a:ext cx="1871662" cy="1752600"/>
            <a:chOff x="1704" y="1776"/>
            <a:chExt cx="1150" cy="1104"/>
          </a:xfrm>
        </p:grpSpPr>
        <p:pic>
          <p:nvPicPr>
            <p:cNvPr id="188438" name="Picture 13" descr="High Priest0005"/>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1824" y="1776"/>
              <a:ext cx="960" cy="9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1949" name="Rectangle 29"/>
            <p:cNvSpPr>
              <a:spLocks noChangeArrowheads="1"/>
            </p:cNvSpPr>
            <p:nvPr/>
          </p:nvSpPr>
          <p:spPr bwMode="auto">
            <a:xfrm>
              <a:off x="1704" y="2592"/>
              <a:ext cx="1150" cy="288"/>
            </a:xfrm>
            <a:prstGeom prst="rect">
              <a:avLst/>
            </a:prstGeom>
            <a:noFill/>
            <a:ln w="9525">
              <a:noFill/>
              <a:miter lim="800000"/>
              <a:headEnd/>
              <a:tailEnd/>
            </a:ln>
            <a:effectLst/>
          </p:spPr>
          <p:txBody>
            <a:bodyPr/>
            <a:lstStyle/>
            <a:p>
              <a:pPr marL="342900" indent="-342900" algn="ctr" eaLnBrk="1" hangingPunct="1">
                <a:spcBef>
                  <a:spcPct val="20000"/>
                </a:spcBef>
                <a:buClr>
                  <a:schemeClr val="hlink"/>
                </a:buClr>
                <a:buSzPct val="60000"/>
                <a:buFont typeface="Wingdings" charset="0"/>
                <a:buNone/>
                <a:defRPr/>
              </a:pPr>
              <a:r>
                <a:rPr lang="en-US" sz="2000" b="1" dirty="0">
                  <a:effectLst>
                    <a:glow rad="228600">
                      <a:srgbClr val="000000"/>
                    </a:glow>
                    <a:outerShdw blurRad="38100" dist="38100" dir="2700000" algn="tl">
                      <a:srgbClr val="003B76"/>
                    </a:outerShdw>
                  </a:effectLst>
                  <a:cs typeface="Geneva" charset="0"/>
                </a:rPr>
                <a:t>Thaddeus</a:t>
              </a:r>
            </a:p>
          </p:txBody>
        </p:sp>
      </p:grpSp>
      <p:grpSp>
        <p:nvGrpSpPr>
          <p:cNvPr id="11" name="Group 35"/>
          <p:cNvGrpSpPr>
            <a:grpSpLocks/>
          </p:cNvGrpSpPr>
          <p:nvPr/>
        </p:nvGrpSpPr>
        <p:grpSpPr bwMode="auto">
          <a:xfrm>
            <a:off x="5003800" y="3276600"/>
            <a:ext cx="3313113" cy="1676400"/>
            <a:chOff x="3155" y="2016"/>
            <a:chExt cx="2036" cy="1056"/>
          </a:xfrm>
        </p:grpSpPr>
        <p:pic>
          <p:nvPicPr>
            <p:cNvPr id="188436" name="Picture 9" descr="Disciples"/>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3552" y="2016"/>
              <a:ext cx="980" cy="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1942" name="Rectangle 22"/>
            <p:cNvSpPr>
              <a:spLocks noChangeArrowheads="1"/>
            </p:cNvSpPr>
            <p:nvPr/>
          </p:nvSpPr>
          <p:spPr bwMode="auto">
            <a:xfrm>
              <a:off x="3155" y="2784"/>
              <a:ext cx="2036" cy="288"/>
            </a:xfrm>
            <a:prstGeom prst="rect">
              <a:avLst/>
            </a:prstGeom>
            <a:noFill/>
            <a:ln w="9525">
              <a:noFill/>
              <a:miter lim="800000"/>
              <a:headEnd/>
              <a:tailEnd/>
            </a:ln>
            <a:effectLst/>
          </p:spPr>
          <p:txBody>
            <a:bodyPr/>
            <a:lstStyle/>
            <a:p>
              <a:pPr marL="342900" indent="-342900" algn="ctr" eaLnBrk="1" hangingPunct="1">
                <a:spcBef>
                  <a:spcPct val="20000"/>
                </a:spcBef>
                <a:buClr>
                  <a:schemeClr val="hlink"/>
                </a:buClr>
                <a:buSzPct val="60000"/>
                <a:buFont typeface="Wingdings" charset="0"/>
                <a:buNone/>
                <a:defRPr/>
              </a:pPr>
              <a:r>
                <a:rPr lang="en-US" sz="2000" b="1" dirty="0">
                  <a:effectLst>
                    <a:glow rad="228600">
                      <a:srgbClr val="000000"/>
                    </a:glow>
                    <a:outerShdw blurRad="38100" dist="38100" dir="2700000" algn="tl">
                      <a:srgbClr val="003B76"/>
                    </a:outerShdw>
                  </a:effectLst>
                  <a:cs typeface="Geneva" charset="0"/>
                </a:rPr>
                <a:t>James bar </a:t>
              </a:r>
              <a:r>
                <a:rPr lang="en-US" sz="2000" b="1" dirty="0" err="1">
                  <a:effectLst>
                    <a:glow rad="228600">
                      <a:srgbClr val="000000"/>
                    </a:glow>
                    <a:outerShdw blurRad="38100" dist="38100" dir="2700000" algn="tl">
                      <a:srgbClr val="003B76"/>
                    </a:outerShdw>
                  </a:effectLst>
                  <a:cs typeface="Geneva" charset="0"/>
                </a:rPr>
                <a:t>Alphaeus</a:t>
              </a:r>
              <a:endParaRPr lang="en-US" sz="2000" b="1" dirty="0">
                <a:effectLst>
                  <a:glow rad="228600">
                    <a:srgbClr val="000000"/>
                  </a:glow>
                  <a:outerShdw blurRad="38100" dist="38100" dir="2700000" algn="tl">
                    <a:srgbClr val="003B76"/>
                  </a:outerShdw>
                </a:effectLst>
                <a:cs typeface="Geneva" charset="0"/>
              </a:endParaRPr>
            </a:p>
          </p:txBody>
        </p:sp>
      </p:grpSp>
      <p:grpSp>
        <p:nvGrpSpPr>
          <p:cNvPr id="12" name="Group 42"/>
          <p:cNvGrpSpPr>
            <a:grpSpLocks/>
          </p:cNvGrpSpPr>
          <p:nvPr/>
        </p:nvGrpSpPr>
        <p:grpSpPr bwMode="auto">
          <a:xfrm>
            <a:off x="4114800" y="1524000"/>
            <a:ext cx="1639888" cy="1752600"/>
            <a:chOff x="2400" y="1008"/>
            <a:chExt cx="1008" cy="1104"/>
          </a:xfrm>
        </p:grpSpPr>
        <p:pic>
          <p:nvPicPr>
            <p:cNvPr id="188434" name="Picture 10" descr="High Priest0004"/>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2400" y="1008"/>
              <a:ext cx="960" cy="9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1950" name="Rectangle 30"/>
            <p:cNvSpPr>
              <a:spLocks noChangeArrowheads="1"/>
            </p:cNvSpPr>
            <p:nvPr/>
          </p:nvSpPr>
          <p:spPr bwMode="auto">
            <a:xfrm>
              <a:off x="2496" y="1824"/>
              <a:ext cx="912" cy="288"/>
            </a:xfrm>
            <a:prstGeom prst="rect">
              <a:avLst/>
            </a:prstGeom>
            <a:noFill/>
            <a:ln w="9525">
              <a:noFill/>
              <a:miter lim="800000"/>
              <a:headEnd/>
              <a:tailEnd/>
            </a:ln>
            <a:effectLst/>
          </p:spPr>
          <p:txBody>
            <a:bodyPr/>
            <a:lstStyle/>
            <a:p>
              <a:pPr marL="342900" indent="-342900" algn="ctr" eaLnBrk="1" hangingPunct="1">
                <a:spcBef>
                  <a:spcPct val="20000"/>
                </a:spcBef>
                <a:buClr>
                  <a:schemeClr val="hlink"/>
                </a:buClr>
                <a:buSzPct val="60000"/>
                <a:buFont typeface="Wingdings" charset="0"/>
                <a:buNone/>
                <a:defRPr/>
              </a:pPr>
              <a:r>
                <a:rPr lang="en-US" sz="2000" b="1">
                  <a:effectLst>
                    <a:glow rad="228600">
                      <a:srgbClr val="000000"/>
                    </a:glow>
                    <a:outerShdw blurRad="38100" dist="38100" dir="2700000" algn="tl">
                      <a:srgbClr val="003B76"/>
                    </a:outerShdw>
                  </a:effectLst>
                  <a:cs typeface="Geneva" charset="0"/>
                </a:rPr>
                <a:t>James</a:t>
              </a:r>
            </a:p>
          </p:txBody>
        </p:sp>
      </p:grpSp>
      <p:grpSp>
        <p:nvGrpSpPr>
          <p:cNvPr id="13" name="Group 44"/>
          <p:cNvGrpSpPr>
            <a:grpSpLocks/>
          </p:cNvGrpSpPr>
          <p:nvPr/>
        </p:nvGrpSpPr>
        <p:grpSpPr bwMode="auto">
          <a:xfrm>
            <a:off x="1905000" y="1295400"/>
            <a:ext cx="1593850" cy="1752600"/>
            <a:chOff x="1248" y="912"/>
            <a:chExt cx="980" cy="1104"/>
          </a:xfrm>
        </p:grpSpPr>
        <p:pic>
          <p:nvPicPr>
            <p:cNvPr id="188432" name="Picture 8" descr="Disciples"/>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1248" y="912"/>
              <a:ext cx="980" cy="9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1948" name="Rectangle 28"/>
            <p:cNvSpPr>
              <a:spLocks noChangeArrowheads="1"/>
            </p:cNvSpPr>
            <p:nvPr/>
          </p:nvSpPr>
          <p:spPr bwMode="auto">
            <a:xfrm>
              <a:off x="1248" y="1728"/>
              <a:ext cx="912" cy="288"/>
            </a:xfrm>
            <a:prstGeom prst="rect">
              <a:avLst/>
            </a:prstGeom>
            <a:noFill/>
            <a:ln w="9525">
              <a:noFill/>
              <a:miter lim="800000"/>
              <a:headEnd/>
              <a:tailEnd/>
            </a:ln>
            <a:effectLst/>
          </p:spPr>
          <p:txBody>
            <a:bodyPr/>
            <a:lstStyle/>
            <a:p>
              <a:pPr marL="342900" indent="-342900" algn="ctr" eaLnBrk="1" hangingPunct="1">
                <a:spcBef>
                  <a:spcPct val="20000"/>
                </a:spcBef>
                <a:buClr>
                  <a:schemeClr val="hlink"/>
                </a:buClr>
                <a:buSzPct val="60000"/>
                <a:buFont typeface="Wingdings" charset="0"/>
                <a:buNone/>
                <a:defRPr/>
              </a:pPr>
              <a:r>
                <a:rPr lang="en-US" sz="2000" b="1" dirty="0">
                  <a:effectLst>
                    <a:glow rad="228600">
                      <a:srgbClr val="000000"/>
                    </a:glow>
                    <a:outerShdw blurRad="38100" dist="38100" dir="2700000" algn="tl">
                      <a:srgbClr val="003B76"/>
                    </a:outerShdw>
                  </a:effectLst>
                  <a:cs typeface="Geneva" charset="0"/>
                </a:rPr>
                <a:t>Peter</a:t>
              </a:r>
            </a:p>
          </p:txBody>
        </p:sp>
      </p:grpSp>
      <p:pic>
        <p:nvPicPr>
          <p:cNvPr id="81966" name="Picture 46" descr="j0078807"/>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3657600" y="5462588"/>
            <a:ext cx="1743075" cy="10906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fltVal val="0"/>
                                          </p:val>
                                        </p:tav>
                                        <p:tav tm="100000">
                                          <p:val>
                                            <p:strVal val="#ppt_w"/>
                                          </p:val>
                                        </p:tav>
                                      </p:tavLst>
                                    </p:anim>
                                    <p:anim calcmode="lin" valueType="num">
                                      <p:cBhvr>
                                        <p:cTn id="8" dur="1000" fill="hold"/>
                                        <p:tgtEl>
                                          <p:spTgt spid="13"/>
                                        </p:tgtEl>
                                        <p:attrNameLst>
                                          <p:attrName>ppt_h</p:attrName>
                                        </p:attrNameLst>
                                      </p:cBhvr>
                                      <p:tavLst>
                                        <p:tav tm="0">
                                          <p:val>
                                            <p:fltVal val="0"/>
                                          </p:val>
                                        </p:tav>
                                        <p:tav tm="100000">
                                          <p:val>
                                            <p:strVal val="#ppt_h"/>
                                          </p:val>
                                        </p:tav>
                                      </p:tavLst>
                                    </p:anim>
                                    <p:anim calcmode="lin" valueType="num">
                                      <p:cBhvr>
                                        <p:cTn id="9" dur="1000" fill="hold"/>
                                        <p:tgtEl>
                                          <p:spTgt spid="13"/>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3"/>
                                        </p:tgtEl>
                                        <p:attrNameLst>
                                          <p:attrName>ppt_y</p:attrName>
                                        </p:attrNameLst>
                                      </p:cBhvr>
                                      <p:tavLst>
                                        <p:tav tm="0" fmla="#ppt_y+(sin(-2*pi*(1-$))*-#ppt_x+cos(-2*pi*(1-$))*(1-#ppt_y))*(1-$)">
                                          <p:val>
                                            <p:fltVal val="0"/>
                                          </p:val>
                                        </p:tav>
                                        <p:tav tm="100000">
                                          <p:val>
                                            <p:fltVal val="1"/>
                                          </p:val>
                                        </p:tav>
                                      </p:tavLst>
                                    </p:anim>
                                  </p:childTnLst>
                                </p:cTn>
                              </p:par>
                            </p:childTnLst>
                          </p:cTn>
                        </p:par>
                        <p:par>
                          <p:cTn id="11" fill="hold" nodeType="afterGroup">
                            <p:stCondLst>
                              <p:cond delay="1000"/>
                            </p:stCondLst>
                            <p:childTnLst>
                              <p:par>
                                <p:cTn id="12" presetID="15" presetClass="entr" presetSubtype="0" fill="hold" nodeType="after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p:cTn id="14" dur="1000" fill="hold"/>
                                        <p:tgtEl>
                                          <p:spTgt spid="12"/>
                                        </p:tgtEl>
                                        <p:attrNameLst>
                                          <p:attrName>ppt_w</p:attrName>
                                        </p:attrNameLst>
                                      </p:cBhvr>
                                      <p:tavLst>
                                        <p:tav tm="0">
                                          <p:val>
                                            <p:fltVal val="0"/>
                                          </p:val>
                                        </p:tav>
                                        <p:tav tm="100000">
                                          <p:val>
                                            <p:strVal val="#ppt_w"/>
                                          </p:val>
                                        </p:tav>
                                      </p:tavLst>
                                    </p:anim>
                                    <p:anim calcmode="lin" valueType="num">
                                      <p:cBhvr>
                                        <p:cTn id="15" dur="1000" fill="hold"/>
                                        <p:tgtEl>
                                          <p:spTgt spid="12"/>
                                        </p:tgtEl>
                                        <p:attrNameLst>
                                          <p:attrName>ppt_h</p:attrName>
                                        </p:attrNameLst>
                                      </p:cBhvr>
                                      <p:tavLst>
                                        <p:tav tm="0">
                                          <p:val>
                                            <p:fltVal val="0"/>
                                          </p:val>
                                        </p:tav>
                                        <p:tav tm="100000">
                                          <p:val>
                                            <p:strVal val="#ppt_h"/>
                                          </p:val>
                                        </p:tav>
                                      </p:tavLst>
                                    </p:anim>
                                    <p:anim calcmode="lin" valueType="num">
                                      <p:cBhvr>
                                        <p:cTn id="16" dur="1000" fill="hold"/>
                                        <p:tgtEl>
                                          <p:spTgt spid="12"/>
                                        </p:tgtEl>
                                        <p:attrNameLst>
                                          <p:attrName>ppt_x</p:attrName>
                                        </p:attrNameLst>
                                      </p:cBhvr>
                                      <p:tavLst>
                                        <p:tav tm="0" fmla="#ppt_x+(cos(-2*pi*(1-$))*-#ppt_x-sin(-2*pi*(1-$))*(1-#ppt_y))*(1-$)">
                                          <p:val>
                                            <p:fltVal val="0"/>
                                          </p:val>
                                        </p:tav>
                                        <p:tav tm="100000">
                                          <p:val>
                                            <p:fltVal val="1"/>
                                          </p:val>
                                        </p:tav>
                                      </p:tavLst>
                                    </p:anim>
                                    <p:anim calcmode="lin" valueType="num">
                                      <p:cBhvr>
                                        <p:cTn id="17" dur="1000" fill="hold"/>
                                        <p:tgtEl>
                                          <p:spTgt spid="12"/>
                                        </p:tgtEl>
                                        <p:attrNameLst>
                                          <p:attrName>ppt_y</p:attrName>
                                        </p:attrNameLst>
                                      </p:cBhvr>
                                      <p:tavLst>
                                        <p:tav tm="0" fmla="#ppt_y+(sin(-2*pi*(1-$))*-#ppt_x+cos(-2*pi*(1-$))*(1-#ppt_y))*(1-$)">
                                          <p:val>
                                            <p:fltVal val="0"/>
                                          </p:val>
                                        </p:tav>
                                        <p:tav tm="100000">
                                          <p:val>
                                            <p:fltVal val="1"/>
                                          </p:val>
                                        </p:tav>
                                      </p:tavLst>
                                    </p:anim>
                                  </p:childTnLst>
                                </p:cTn>
                              </p:par>
                            </p:childTnLst>
                          </p:cTn>
                        </p:par>
                        <p:par>
                          <p:cTn id="18" fill="hold" nodeType="afterGroup">
                            <p:stCondLst>
                              <p:cond delay="2000"/>
                            </p:stCondLst>
                            <p:childTnLst>
                              <p:par>
                                <p:cTn id="19" presetID="15" presetClass="entr" presetSubtype="0"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1000" fill="hold"/>
                                        <p:tgtEl>
                                          <p:spTgt spid="6"/>
                                        </p:tgtEl>
                                        <p:attrNameLst>
                                          <p:attrName>ppt_w</p:attrName>
                                        </p:attrNameLst>
                                      </p:cBhvr>
                                      <p:tavLst>
                                        <p:tav tm="0">
                                          <p:val>
                                            <p:fltVal val="0"/>
                                          </p:val>
                                        </p:tav>
                                        <p:tav tm="100000">
                                          <p:val>
                                            <p:strVal val="#ppt_w"/>
                                          </p:val>
                                        </p:tav>
                                      </p:tavLst>
                                    </p:anim>
                                    <p:anim calcmode="lin" valueType="num">
                                      <p:cBhvr>
                                        <p:cTn id="22" dur="1000" fill="hold"/>
                                        <p:tgtEl>
                                          <p:spTgt spid="6"/>
                                        </p:tgtEl>
                                        <p:attrNameLst>
                                          <p:attrName>ppt_h</p:attrName>
                                        </p:attrNameLst>
                                      </p:cBhvr>
                                      <p:tavLst>
                                        <p:tav tm="0">
                                          <p:val>
                                            <p:fltVal val="0"/>
                                          </p:val>
                                        </p:tav>
                                        <p:tav tm="100000">
                                          <p:val>
                                            <p:strVal val="#ppt_h"/>
                                          </p:val>
                                        </p:tav>
                                      </p:tavLst>
                                    </p:anim>
                                    <p:anim calcmode="lin" valueType="num">
                                      <p:cBhvr>
                                        <p:cTn id="23" dur="1000" fill="hold"/>
                                        <p:tgtEl>
                                          <p:spTgt spid="6"/>
                                        </p:tgtEl>
                                        <p:attrNameLst>
                                          <p:attrName>ppt_x</p:attrName>
                                        </p:attrNameLst>
                                      </p:cBhvr>
                                      <p:tavLst>
                                        <p:tav tm="0" fmla="#ppt_x+(cos(-2*pi*(1-$))*-#ppt_x-sin(-2*pi*(1-$))*(1-#ppt_y))*(1-$)">
                                          <p:val>
                                            <p:fltVal val="0"/>
                                          </p:val>
                                        </p:tav>
                                        <p:tav tm="100000">
                                          <p:val>
                                            <p:fltVal val="1"/>
                                          </p:val>
                                        </p:tav>
                                      </p:tavLst>
                                    </p:anim>
                                    <p:anim calcmode="lin" valueType="num">
                                      <p:cBhvr>
                                        <p:cTn id="24" dur="1000" fill="hold"/>
                                        <p:tgtEl>
                                          <p:spTgt spid="6"/>
                                        </p:tgtEl>
                                        <p:attrNameLst>
                                          <p:attrName>ppt_y</p:attrName>
                                        </p:attrNameLst>
                                      </p:cBhvr>
                                      <p:tavLst>
                                        <p:tav tm="0" fmla="#ppt_y+(sin(-2*pi*(1-$))*-#ppt_x+cos(-2*pi*(1-$))*(1-#ppt_y))*(1-$)">
                                          <p:val>
                                            <p:fltVal val="0"/>
                                          </p:val>
                                        </p:tav>
                                        <p:tav tm="100000">
                                          <p:val>
                                            <p:fltVal val="1"/>
                                          </p:val>
                                        </p:tav>
                                      </p:tavLst>
                                    </p:anim>
                                  </p:childTnLst>
                                </p:cTn>
                              </p:par>
                            </p:childTnLst>
                          </p:cTn>
                        </p:par>
                        <p:par>
                          <p:cTn id="25" fill="hold" nodeType="afterGroup">
                            <p:stCondLst>
                              <p:cond delay="3000"/>
                            </p:stCondLst>
                            <p:childTnLst>
                              <p:par>
                                <p:cTn id="26" presetID="15" presetClass="entr" presetSubtype="0" fill="hold" nodeType="after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p:cTn id="28" dur="1000" fill="hold"/>
                                        <p:tgtEl>
                                          <p:spTgt spid="5"/>
                                        </p:tgtEl>
                                        <p:attrNameLst>
                                          <p:attrName>ppt_w</p:attrName>
                                        </p:attrNameLst>
                                      </p:cBhvr>
                                      <p:tavLst>
                                        <p:tav tm="0">
                                          <p:val>
                                            <p:fltVal val="0"/>
                                          </p:val>
                                        </p:tav>
                                        <p:tav tm="100000">
                                          <p:val>
                                            <p:strVal val="#ppt_w"/>
                                          </p:val>
                                        </p:tav>
                                      </p:tavLst>
                                    </p:anim>
                                    <p:anim calcmode="lin" valueType="num">
                                      <p:cBhvr>
                                        <p:cTn id="29" dur="1000" fill="hold"/>
                                        <p:tgtEl>
                                          <p:spTgt spid="5"/>
                                        </p:tgtEl>
                                        <p:attrNameLst>
                                          <p:attrName>ppt_h</p:attrName>
                                        </p:attrNameLst>
                                      </p:cBhvr>
                                      <p:tavLst>
                                        <p:tav tm="0">
                                          <p:val>
                                            <p:fltVal val="0"/>
                                          </p:val>
                                        </p:tav>
                                        <p:tav tm="100000">
                                          <p:val>
                                            <p:strVal val="#ppt_h"/>
                                          </p:val>
                                        </p:tav>
                                      </p:tavLst>
                                    </p:anim>
                                    <p:anim calcmode="lin" valueType="num">
                                      <p:cBhvr>
                                        <p:cTn id="30" dur="1000" fill="hold"/>
                                        <p:tgtEl>
                                          <p:spTgt spid="5"/>
                                        </p:tgtEl>
                                        <p:attrNameLst>
                                          <p:attrName>ppt_x</p:attrName>
                                        </p:attrNameLst>
                                      </p:cBhvr>
                                      <p:tavLst>
                                        <p:tav tm="0" fmla="#ppt_x+(cos(-2*pi*(1-$))*-#ppt_x-sin(-2*pi*(1-$))*(1-#ppt_y))*(1-$)">
                                          <p:val>
                                            <p:fltVal val="0"/>
                                          </p:val>
                                        </p:tav>
                                        <p:tav tm="100000">
                                          <p:val>
                                            <p:fltVal val="1"/>
                                          </p:val>
                                        </p:tav>
                                      </p:tavLst>
                                    </p:anim>
                                    <p:anim calcmode="lin" valueType="num">
                                      <p:cBhvr>
                                        <p:cTn id="31" dur="1000" fill="hold"/>
                                        <p:tgtEl>
                                          <p:spTgt spid="5"/>
                                        </p:tgtEl>
                                        <p:attrNameLst>
                                          <p:attrName>ppt_y</p:attrName>
                                        </p:attrNameLst>
                                      </p:cBhvr>
                                      <p:tavLst>
                                        <p:tav tm="0" fmla="#ppt_y+(sin(-2*pi*(1-$))*-#ppt_x+cos(-2*pi*(1-$))*(1-#ppt_y))*(1-$)">
                                          <p:val>
                                            <p:fltVal val="0"/>
                                          </p:val>
                                        </p:tav>
                                        <p:tav tm="100000">
                                          <p:val>
                                            <p:fltVal val="1"/>
                                          </p:val>
                                        </p:tav>
                                      </p:tavLst>
                                    </p:anim>
                                  </p:childTnLst>
                                </p:cTn>
                              </p:par>
                            </p:childTnLst>
                          </p:cTn>
                        </p:par>
                        <p:par>
                          <p:cTn id="32" fill="hold" nodeType="afterGroup">
                            <p:stCondLst>
                              <p:cond delay="4000"/>
                            </p:stCondLst>
                            <p:childTnLst>
                              <p:par>
                                <p:cTn id="33" presetID="15" presetClass="entr" presetSubtype="0" fill="hold" nodeType="afterEffect">
                                  <p:stCondLst>
                                    <p:cond delay="0"/>
                                  </p:stCondLst>
                                  <p:childTnLst>
                                    <p:set>
                                      <p:cBhvr>
                                        <p:cTn id="34" dur="1" fill="hold">
                                          <p:stCondLst>
                                            <p:cond delay="0"/>
                                          </p:stCondLst>
                                        </p:cTn>
                                        <p:tgtEl>
                                          <p:spTgt spid="7"/>
                                        </p:tgtEl>
                                        <p:attrNameLst>
                                          <p:attrName>style.visibility</p:attrName>
                                        </p:attrNameLst>
                                      </p:cBhvr>
                                      <p:to>
                                        <p:strVal val="visible"/>
                                      </p:to>
                                    </p:set>
                                    <p:anim calcmode="lin" valueType="num">
                                      <p:cBhvr>
                                        <p:cTn id="35" dur="1000" fill="hold"/>
                                        <p:tgtEl>
                                          <p:spTgt spid="7"/>
                                        </p:tgtEl>
                                        <p:attrNameLst>
                                          <p:attrName>ppt_w</p:attrName>
                                        </p:attrNameLst>
                                      </p:cBhvr>
                                      <p:tavLst>
                                        <p:tav tm="0">
                                          <p:val>
                                            <p:fltVal val="0"/>
                                          </p:val>
                                        </p:tav>
                                        <p:tav tm="100000">
                                          <p:val>
                                            <p:strVal val="#ppt_w"/>
                                          </p:val>
                                        </p:tav>
                                      </p:tavLst>
                                    </p:anim>
                                    <p:anim calcmode="lin" valueType="num">
                                      <p:cBhvr>
                                        <p:cTn id="36" dur="1000" fill="hold"/>
                                        <p:tgtEl>
                                          <p:spTgt spid="7"/>
                                        </p:tgtEl>
                                        <p:attrNameLst>
                                          <p:attrName>ppt_h</p:attrName>
                                        </p:attrNameLst>
                                      </p:cBhvr>
                                      <p:tavLst>
                                        <p:tav tm="0">
                                          <p:val>
                                            <p:fltVal val="0"/>
                                          </p:val>
                                        </p:tav>
                                        <p:tav tm="100000">
                                          <p:val>
                                            <p:strVal val="#ppt_h"/>
                                          </p:val>
                                        </p:tav>
                                      </p:tavLst>
                                    </p:anim>
                                    <p:anim calcmode="lin" valueType="num">
                                      <p:cBhvr>
                                        <p:cTn id="37"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38" dur="1000" fill="hold"/>
                                        <p:tgtEl>
                                          <p:spTgt spid="7"/>
                                        </p:tgtEl>
                                        <p:attrNameLst>
                                          <p:attrName>ppt_y</p:attrName>
                                        </p:attrNameLst>
                                      </p:cBhvr>
                                      <p:tavLst>
                                        <p:tav tm="0" fmla="#ppt_y+(sin(-2*pi*(1-$))*-#ppt_x+cos(-2*pi*(1-$))*(1-#ppt_y))*(1-$)">
                                          <p:val>
                                            <p:fltVal val="0"/>
                                          </p:val>
                                        </p:tav>
                                        <p:tav tm="100000">
                                          <p:val>
                                            <p:fltVal val="1"/>
                                          </p:val>
                                        </p:tav>
                                      </p:tavLst>
                                    </p:anim>
                                  </p:childTnLst>
                                </p:cTn>
                              </p:par>
                            </p:childTnLst>
                          </p:cTn>
                        </p:par>
                        <p:par>
                          <p:cTn id="39" fill="hold" nodeType="afterGroup">
                            <p:stCondLst>
                              <p:cond delay="5000"/>
                            </p:stCondLst>
                            <p:childTnLst>
                              <p:par>
                                <p:cTn id="40" presetID="15" presetClass="entr" presetSubtype="0" fill="hold" nodeType="afterEffect">
                                  <p:stCondLst>
                                    <p:cond delay="0"/>
                                  </p:stCondLst>
                                  <p:childTnLst>
                                    <p:set>
                                      <p:cBhvr>
                                        <p:cTn id="41" dur="1" fill="hold">
                                          <p:stCondLst>
                                            <p:cond delay="0"/>
                                          </p:stCondLst>
                                        </p:cTn>
                                        <p:tgtEl>
                                          <p:spTgt spid="8"/>
                                        </p:tgtEl>
                                        <p:attrNameLst>
                                          <p:attrName>style.visibility</p:attrName>
                                        </p:attrNameLst>
                                      </p:cBhvr>
                                      <p:to>
                                        <p:strVal val="visible"/>
                                      </p:to>
                                    </p:set>
                                    <p:anim calcmode="lin" valueType="num">
                                      <p:cBhvr>
                                        <p:cTn id="42" dur="1000" fill="hold"/>
                                        <p:tgtEl>
                                          <p:spTgt spid="8"/>
                                        </p:tgtEl>
                                        <p:attrNameLst>
                                          <p:attrName>ppt_w</p:attrName>
                                        </p:attrNameLst>
                                      </p:cBhvr>
                                      <p:tavLst>
                                        <p:tav tm="0">
                                          <p:val>
                                            <p:fltVal val="0"/>
                                          </p:val>
                                        </p:tav>
                                        <p:tav tm="100000">
                                          <p:val>
                                            <p:strVal val="#ppt_w"/>
                                          </p:val>
                                        </p:tav>
                                      </p:tavLst>
                                    </p:anim>
                                    <p:anim calcmode="lin" valueType="num">
                                      <p:cBhvr>
                                        <p:cTn id="43" dur="1000" fill="hold"/>
                                        <p:tgtEl>
                                          <p:spTgt spid="8"/>
                                        </p:tgtEl>
                                        <p:attrNameLst>
                                          <p:attrName>ppt_h</p:attrName>
                                        </p:attrNameLst>
                                      </p:cBhvr>
                                      <p:tavLst>
                                        <p:tav tm="0">
                                          <p:val>
                                            <p:fltVal val="0"/>
                                          </p:val>
                                        </p:tav>
                                        <p:tav tm="100000">
                                          <p:val>
                                            <p:strVal val="#ppt_h"/>
                                          </p:val>
                                        </p:tav>
                                      </p:tavLst>
                                    </p:anim>
                                    <p:anim calcmode="lin" valueType="num">
                                      <p:cBhvr>
                                        <p:cTn id="44" dur="1000" fill="hold"/>
                                        <p:tgtEl>
                                          <p:spTgt spid="8"/>
                                        </p:tgtEl>
                                        <p:attrNameLst>
                                          <p:attrName>ppt_x</p:attrName>
                                        </p:attrNameLst>
                                      </p:cBhvr>
                                      <p:tavLst>
                                        <p:tav tm="0" fmla="#ppt_x+(cos(-2*pi*(1-$))*-#ppt_x-sin(-2*pi*(1-$))*(1-#ppt_y))*(1-$)">
                                          <p:val>
                                            <p:fltVal val="0"/>
                                          </p:val>
                                        </p:tav>
                                        <p:tav tm="100000">
                                          <p:val>
                                            <p:fltVal val="1"/>
                                          </p:val>
                                        </p:tav>
                                      </p:tavLst>
                                    </p:anim>
                                    <p:anim calcmode="lin" valueType="num">
                                      <p:cBhvr>
                                        <p:cTn id="45" dur="1000" fill="hold"/>
                                        <p:tgtEl>
                                          <p:spTgt spid="8"/>
                                        </p:tgtEl>
                                        <p:attrNameLst>
                                          <p:attrName>ppt_y</p:attrName>
                                        </p:attrNameLst>
                                      </p:cBhvr>
                                      <p:tavLst>
                                        <p:tav tm="0" fmla="#ppt_y+(sin(-2*pi*(1-$))*-#ppt_x+cos(-2*pi*(1-$))*(1-#ppt_y))*(1-$)">
                                          <p:val>
                                            <p:fltVal val="0"/>
                                          </p:val>
                                        </p:tav>
                                        <p:tav tm="100000">
                                          <p:val>
                                            <p:fltVal val="1"/>
                                          </p:val>
                                        </p:tav>
                                      </p:tavLst>
                                    </p:anim>
                                  </p:childTnLst>
                                </p:cTn>
                              </p:par>
                            </p:childTnLst>
                          </p:cTn>
                        </p:par>
                        <p:par>
                          <p:cTn id="46" fill="hold" nodeType="afterGroup">
                            <p:stCondLst>
                              <p:cond delay="6000"/>
                            </p:stCondLst>
                            <p:childTnLst>
                              <p:par>
                                <p:cTn id="47" presetID="15" presetClass="entr" presetSubtype="0" fill="hold" nodeType="afterEffect">
                                  <p:stCondLst>
                                    <p:cond delay="0"/>
                                  </p:stCondLst>
                                  <p:childTnLst>
                                    <p:set>
                                      <p:cBhvr>
                                        <p:cTn id="48" dur="1" fill="hold">
                                          <p:stCondLst>
                                            <p:cond delay="0"/>
                                          </p:stCondLst>
                                        </p:cTn>
                                        <p:tgtEl>
                                          <p:spTgt spid="9"/>
                                        </p:tgtEl>
                                        <p:attrNameLst>
                                          <p:attrName>style.visibility</p:attrName>
                                        </p:attrNameLst>
                                      </p:cBhvr>
                                      <p:to>
                                        <p:strVal val="visible"/>
                                      </p:to>
                                    </p:set>
                                    <p:anim calcmode="lin" valueType="num">
                                      <p:cBhvr>
                                        <p:cTn id="49" dur="1000" fill="hold"/>
                                        <p:tgtEl>
                                          <p:spTgt spid="9"/>
                                        </p:tgtEl>
                                        <p:attrNameLst>
                                          <p:attrName>ppt_w</p:attrName>
                                        </p:attrNameLst>
                                      </p:cBhvr>
                                      <p:tavLst>
                                        <p:tav tm="0">
                                          <p:val>
                                            <p:fltVal val="0"/>
                                          </p:val>
                                        </p:tav>
                                        <p:tav tm="100000">
                                          <p:val>
                                            <p:strVal val="#ppt_w"/>
                                          </p:val>
                                        </p:tav>
                                      </p:tavLst>
                                    </p:anim>
                                    <p:anim calcmode="lin" valueType="num">
                                      <p:cBhvr>
                                        <p:cTn id="50" dur="1000" fill="hold"/>
                                        <p:tgtEl>
                                          <p:spTgt spid="9"/>
                                        </p:tgtEl>
                                        <p:attrNameLst>
                                          <p:attrName>ppt_h</p:attrName>
                                        </p:attrNameLst>
                                      </p:cBhvr>
                                      <p:tavLst>
                                        <p:tav tm="0">
                                          <p:val>
                                            <p:fltVal val="0"/>
                                          </p:val>
                                        </p:tav>
                                        <p:tav tm="100000">
                                          <p:val>
                                            <p:strVal val="#ppt_h"/>
                                          </p:val>
                                        </p:tav>
                                      </p:tavLst>
                                    </p:anim>
                                    <p:anim calcmode="lin" valueType="num">
                                      <p:cBhvr>
                                        <p:cTn id="51" dur="1000" fill="hold"/>
                                        <p:tgtEl>
                                          <p:spTgt spid="9"/>
                                        </p:tgtEl>
                                        <p:attrNameLst>
                                          <p:attrName>ppt_x</p:attrName>
                                        </p:attrNameLst>
                                      </p:cBhvr>
                                      <p:tavLst>
                                        <p:tav tm="0" fmla="#ppt_x+(cos(-2*pi*(1-$))*-#ppt_x-sin(-2*pi*(1-$))*(1-#ppt_y))*(1-$)">
                                          <p:val>
                                            <p:fltVal val="0"/>
                                          </p:val>
                                        </p:tav>
                                        <p:tav tm="100000">
                                          <p:val>
                                            <p:fltVal val="1"/>
                                          </p:val>
                                        </p:tav>
                                      </p:tavLst>
                                    </p:anim>
                                    <p:anim calcmode="lin" valueType="num">
                                      <p:cBhvr>
                                        <p:cTn id="52" dur="1000" fill="hold"/>
                                        <p:tgtEl>
                                          <p:spTgt spid="9"/>
                                        </p:tgtEl>
                                        <p:attrNameLst>
                                          <p:attrName>ppt_y</p:attrName>
                                        </p:attrNameLst>
                                      </p:cBhvr>
                                      <p:tavLst>
                                        <p:tav tm="0" fmla="#ppt_y+(sin(-2*pi*(1-$))*-#ppt_x+cos(-2*pi*(1-$))*(1-#ppt_y))*(1-$)">
                                          <p:val>
                                            <p:fltVal val="0"/>
                                          </p:val>
                                        </p:tav>
                                        <p:tav tm="100000">
                                          <p:val>
                                            <p:fltVal val="1"/>
                                          </p:val>
                                        </p:tav>
                                      </p:tavLst>
                                    </p:anim>
                                  </p:childTnLst>
                                </p:cTn>
                              </p:par>
                            </p:childTnLst>
                          </p:cTn>
                        </p:par>
                        <p:par>
                          <p:cTn id="53" fill="hold" nodeType="afterGroup">
                            <p:stCondLst>
                              <p:cond delay="7000"/>
                            </p:stCondLst>
                            <p:childTnLst>
                              <p:par>
                                <p:cTn id="54" presetID="15" presetClass="entr" presetSubtype="0" fill="hold" nodeType="afterEffect">
                                  <p:stCondLst>
                                    <p:cond delay="0"/>
                                  </p:stCondLst>
                                  <p:childTnLst>
                                    <p:set>
                                      <p:cBhvr>
                                        <p:cTn id="55" dur="1" fill="hold">
                                          <p:stCondLst>
                                            <p:cond delay="0"/>
                                          </p:stCondLst>
                                        </p:cTn>
                                        <p:tgtEl>
                                          <p:spTgt spid="11"/>
                                        </p:tgtEl>
                                        <p:attrNameLst>
                                          <p:attrName>style.visibility</p:attrName>
                                        </p:attrNameLst>
                                      </p:cBhvr>
                                      <p:to>
                                        <p:strVal val="visible"/>
                                      </p:to>
                                    </p:set>
                                    <p:anim calcmode="lin" valueType="num">
                                      <p:cBhvr>
                                        <p:cTn id="56" dur="1000" fill="hold"/>
                                        <p:tgtEl>
                                          <p:spTgt spid="11"/>
                                        </p:tgtEl>
                                        <p:attrNameLst>
                                          <p:attrName>ppt_w</p:attrName>
                                        </p:attrNameLst>
                                      </p:cBhvr>
                                      <p:tavLst>
                                        <p:tav tm="0">
                                          <p:val>
                                            <p:fltVal val="0"/>
                                          </p:val>
                                        </p:tav>
                                        <p:tav tm="100000">
                                          <p:val>
                                            <p:strVal val="#ppt_w"/>
                                          </p:val>
                                        </p:tav>
                                      </p:tavLst>
                                    </p:anim>
                                    <p:anim calcmode="lin" valueType="num">
                                      <p:cBhvr>
                                        <p:cTn id="57" dur="1000" fill="hold"/>
                                        <p:tgtEl>
                                          <p:spTgt spid="11"/>
                                        </p:tgtEl>
                                        <p:attrNameLst>
                                          <p:attrName>ppt_h</p:attrName>
                                        </p:attrNameLst>
                                      </p:cBhvr>
                                      <p:tavLst>
                                        <p:tav tm="0">
                                          <p:val>
                                            <p:fltVal val="0"/>
                                          </p:val>
                                        </p:tav>
                                        <p:tav tm="100000">
                                          <p:val>
                                            <p:strVal val="#ppt_h"/>
                                          </p:val>
                                        </p:tav>
                                      </p:tavLst>
                                    </p:anim>
                                    <p:anim calcmode="lin" valueType="num">
                                      <p:cBhvr>
                                        <p:cTn id="58" dur="1000" fill="hold"/>
                                        <p:tgtEl>
                                          <p:spTgt spid="11"/>
                                        </p:tgtEl>
                                        <p:attrNameLst>
                                          <p:attrName>ppt_x</p:attrName>
                                        </p:attrNameLst>
                                      </p:cBhvr>
                                      <p:tavLst>
                                        <p:tav tm="0" fmla="#ppt_x+(cos(-2*pi*(1-$))*-#ppt_x-sin(-2*pi*(1-$))*(1-#ppt_y))*(1-$)">
                                          <p:val>
                                            <p:fltVal val="0"/>
                                          </p:val>
                                        </p:tav>
                                        <p:tav tm="100000">
                                          <p:val>
                                            <p:fltVal val="1"/>
                                          </p:val>
                                        </p:tav>
                                      </p:tavLst>
                                    </p:anim>
                                    <p:anim calcmode="lin" valueType="num">
                                      <p:cBhvr>
                                        <p:cTn id="59" dur="1000" fill="hold"/>
                                        <p:tgtEl>
                                          <p:spTgt spid="11"/>
                                        </p:tgtEl>
                                        <p:attrNameLst>
                                          <p:attrName>ppt_y</p:attrName>
                                        </p:attrNameLst>
                                      </p:cBhvr>
                                      <p:tavLst>
                                        <p:tav tm="0" fmla="#ppt_y+(sin(-2*pi*(1-$))*-#ppt_x+cos(-2*pi*(1-$))*(1-#ppt_y))*(1-$)">
                                          <p:val>
                                            <p:fltVal val="0"/>
                                          </p:val>
                                        </p:tav>
                                        <p:tav tm="100000">
                                          <p:val>
                                            <p:fltVal val="1"/>
                                          </p:val>
                                        </p:tav>
                                      </p:tavLst>
                                    </p:anim>
                                  </p:childTnLst>
                                </p:cTn>
                              </p:par>
                            </p:childTnLst>
                          </p:cTn>
                        </p:par>
                        <p:par>
                          <p:cTn id="60" fill="hold" nodeType="afterGroup">
                            <p:stCondLst>
                              <p:cond delay="8000"/>
                            </p:stCondLst>
                            <p:childTnLst>
                              <p:par>
                                <p:cTn id="61" presetID="15" presetClass="entr" presetSubtype="0" fill="hold" nodeType="afterEffect">
                                  <p:stCondLst>
                                    <p:cond delay="0"/>
                                  </p:stCondLst>
                                  <p:childTnLst>
                                    <p:set>
                                      <p:cBhvr>
                                        <p:cTn id="62" dur="1" fill="hold">
                                          <p:stCondLst>
                                            <p:cond delay="0"/>
                                          </p:stCondLst>
                                        </p:cTn>
                                        <p:tgtEl>
                                          <p:spTgt spid="10"/>
                                        </p:tgtEl>
                                        <p:attrNameLst>
                                          <p:attrName>style.visibility</p:attrName>
                                        </p:attrNameLst>
                                      </p:cBhvr>
                                      <p:to>
                                        <p:strVal val="visible"/>
                                      </p:to>
                                    </p:set>
                                    <p:anim calcmode="lin" valueType="num">
                                      <p:cBhvr>
                                        <p:cTn id="63" dur="1000" fill="hold"/>
                                        <p:tgtEl>
                                          <p:spTgt spid="10"/>
                                        </p:tgtEl>
                                        <p:attrNameLst>
                                          <p:attrName>ppt_w</p:attrName>
                                        </p:attrNameLst>
                                      </p:cBhvr>
                                      <p:tavLst>
                                        <p:tav tm="0">
                                          <p:val>
                                            <p:fltVal val="0"/>
                                          </p:val>
                                        </p:tav>
                                        <p:tav tm="100000">
                                          <p:val>
                                            <p:strVal val="#ppt_w"/>
                                          </p:val>
                                        </p:tav>
                                      </p:tavLst>
                                    </p:anim>
                                    <p:anim calcmode="lin" valueType="num">
                                      <p:cBhvr>
                                        <p:cTn id="64" dur="1000" fill="hold"/>
                                        <p:tgtEl>
                                          <p:spTgt spid="10"/>
                                        </p:tgtEl>
                                        <p:attrNameLst>
                                          <p:attrName>ppt_h</p:attrName>
                                        </p:attrNameLst>
                                      </p:cBhvr>
                                      <p:tavLst>
                                        <p:tav tm="0">
                                          <p:val>
                                            <p:fltVal val="0"/>
                                          </p:val>
                                        </p:tav>
                                        <p:tav tm="100000">
                                          <p:val>
                                            <p:strVal val="#ppt_h"/>
                                          </p:val>
                                        </p:tav>
                                      </p:tavLst>
                                    </p:anim>
                                    <p:anim calcmode="lin" valueType="num">
                                      <p:cBhvr>
                                        <p:cTn id="65" dur="1000" fill="hold"/>
                                        <p:tgtEl>
                                          <p:spTgt spid="10"/>
                                        </p:tgtEl>
                                        <p:attrNameLst>
                                          <p:attrName>ppt_x</p:attrName>
                                        </p:attrNameLst>
                                      </p:cBhvr>
                                      <p:tavLst>
                                        <p:tav tm="0" fmla="#ppt_x+(cos(-2*pi*(1-$))*-#ppt_x-sin(-2*pi*(1-$))*(1-#ppt_y))*(1-$)">
                                          <p:val>
                                            <p:fltVal val="0"/>
                                          </p:val>
                                        </p:tav>
                                        <p:tav tm="100000">
                                          <p:val>
                                            <p:fltVal val="1"/>
                                          </p:val>
                                        </p:tav>
                                      </p:tavLst>
                                    </p:anim>
                                    <p:anim calcmode="lin" valueType="num">
                                      <p:cBhvr>
                                        <p:cTn id="66" dur="1000" fill="hold"/>
                                        <p:tgtEl>
                                          <p:spTgt spid="10"/>
                                        </p:tgtEl>
                                        <p:attrNameLst>
                                          <p:attrName>ppt_y</p:attrName>
                                        </p:attrNameLst>
                                      </p:cBhvr>
                                      <p:tavLst>
                                        <p:tav tm="0" fmla="#ppt_y+(sin(-2*pi*(1-$))*-#ppt_x+cos(-2*pi*(1-$))*(1-#ppt_y))*(1-$)">
                                          <p:val>
                                            <p:fltVal val="0"/>
                                          </p:val>
                                        </p:tav>
                                        <p:tav tm="100000">
                                          <p:val>
                                            <p:fltVal val="1"/>
                                          </p:val>
                                        </p:tav>
                                      </p:tavLst>
                                    </p:anim>
                                  </p:childTnLst>
                                </p:cTn>
                              </p:par>
                            </p:childTnLst>
                          </p:cTn>
                        </p:par>
                        <p:par>
                          <p:cTn id="67" fill="hold" nodeType="afterGroup">
                            <p:stCondLst>
                              <p:cond delay="9000"/>
                            </p:stCondLst>
                            <p:childTnLst>
                              <p:par>
                                <p:cTn id="68" presetID="15" presetClass="entr" presetSubtype="0" fill="hold" nodeType="afterEffect">
                                  <p:stCondLst>
                                    <p:cond delay="0"/>
                                  </p:stCondLst>
                                  <p:childTnLst>
                                    <p:set>
                                      <p:cBhvr>
                                        <p:cTn id="69" dur="1" fill="hold">
                                          <p:stCondLst>
                                            <p:cond delay="0"/>
                                          </p:stCondLst>
                                        </p:cTn>
                                        <p:tgtEl>
                                          <p:spTgt spid="4"/>
                                        </p:tgtEl>
                                        <p:attrNameLst>
                                          <p:attrName>style.visibility</p:attrName>
                                        </p:attrNameLst>
                                      </p:cBhvr>
                                      <p:to>
                                        <p:strVal val="visible"/>
                                      </p:to>
                                    </p:set>
                                    <p:anim calcmode="lin" valueType="num">
                                      <p:cBhvr>
                                        <p:cTn id="70" dur="1000" fill="hold"/>
                                        <p:tgtEl>
                                          <p:spTgt spid="4"/>
                                        </p:tgtEl>
                                        <p:attrNameLst>
                                          <p:attrName>ppt_w</p:attrName>
                                        </p:attrNameLst>
                                      </p:cBhvr>
                                      <p:tavLst>
                                        <p:tav tm="0">
                                          <p:val>
                                            <p:fltVal val="0"/>
                                          </p:val>
                                        </p:tav>
                                        <p:tav tm="100000">
                                          <p:val>
                                            <p:strVal val="#ppt_w"/>
                                          </p:val>
                                        </p:tav>
                                      </p:tavLst>
                                    </p:anim>
                                    <p:anim calcmode="lin" valueType="num">
                                      <p:cBhvr>
                                        <p:cTn id="71" dur="1000" fill="hold"/>
                                        <p:tgtEl>
                                          <p:spTgt spid="4"/>
                                        </p:tgtEl>
                                        <p:attrNameLst>
                                          <p:attrName>ppt_h</p:attrName>
                                        </p:attrNameLst>
                                      </p:cBhvr>
                                      <p:tavLst>
                                        <p:tav tm="0">
                                          <p:val>
                                            <p:fltVal val="0"/>
                                          </p:val>
                                        </p:tav>
                                        <p:tav tm="100000">
                                          <p:val>
                                            <p:strVal val="#ppt_h"/>
                                          </p:val>
                                        </p:tav>
                                      </p:tavLst>
                                    </p:anim>
                                    <p:anim calcmode="lin" valueType="num">
                                      <p:cBhvr>
                                        <p:cTn id="72" dur="1000" fill="hold"/>
                                        <p:tgtEl>
                                          <p:spTgt spid="4"/>
                                        </p:tgtEl>
                                        <p:attrNameLst>
                                          <p:attrName>ppt_x</p:attrName>
                                        </p:attrNameLst>
                                      </p:cBhvr>
                                      <p:tavLst>
                                        <p:tav tm="0" fmla="#ppt_x+(cos(-2*pi*(1-$))*-#ppt_x-sin(-2*pi*(1-$))*(1-#ppt_y))*(1-$)">
                                          <p:val>
                                            <p:fltVal val="0"/>
                                          </p:val>
                                        </p:tav>
                                        <p:tav tm="100000">
                                          <p:val>
                                            <p:fltVal val="1"/>
                                          </p:val>
                                        </p:tav>
                                      </p:tavLst>
                                    </p:anim>
                                    <p:anim calcmode="lin" valueType="num">
                                      <p:cBhvr>
                                        <p:cTn id="73" dur="1000" fill="hold"/>
                                        <p:tgtEl>
                                          <p:spTgt spid="4"/>
                                        </p:tgtEl>
                                        <p:attrNameLst>
                                          <p:attrName>ppt_y</p:attrName>
                                        </p:attrNameLst>
                                      </p:cBhvr>
                                      <p:tavLst>
                                        <p:tav tm="0" fmla="#ppt_y+(sin(-2*pi*(1-$))*-#ppt_x+cos(-2*pi*(1-$))*(1-#ppt_y))*(1-$)">
                                          <p:val>
                                            <p:fltVal val="0"/>
                                          </p:val>
                                        </p:tav>
                                        <p:tav tm="100000">
                                          <p:val>
                                            <p:fltVal val="1"/>
                                          </p:val>
                                        </p:tav>
                                      </p:tavLst>
                                    </p:anim>
                                  </p:childTnLst>
                                </p:cTn>
                              </p:par>
                            </p:childTnLst>
                          </p:cTn>
                        </p:par>
                        <p:par>
                          <p:cTn id="74" fill="hold" nodeType="afterGroup">
                            <p:stCondLst>
                              <p:cond delay="10000"/>
                            </p:stCondLst>
                            <p:childTnLst>
                              <p:par>
                                <p:cTn id="75" presetID="15" presetClass="entr" presetSubtype="0" fill="hold" nodeType="afterEffect">
                                  <p:stCondLst>
                                    <p:cond delay="0"/>
                                  </p:stCondLst>
                                  <p:childTnLst>
                                    <p:set>
                                      <p:cBhvr>
                                        <p:cTn id="76" dur="1" fill="hold">
                                          <p:stCondLst>
                                            <p:cond delay="0"/>
                                          </p:stCondLst>
                                        </p:cTn>
                                        <p:tgtEl>
                                          <p:spTgt spid="2"/>
                                        </p:tgtEl>
                                        <p:attrNameLst>
                                          <p:attrName>style.visibility</p:attrName>
                                        </p:attrNameLst>
                                      </p:cBhvr>
                                      <p:to>
                                        <p:strVal val="visible"/>
                                      </p:to>
                                    </p:set>
                                    <p:anim calcmode="lin" valueType="num">
                                      <p:cBhvr>
                                        <p:cTn id="77" dur="1000" fill="hold"/>
                                        <p:tgtEl>
                                          <p:spTgt spid="2"/>
                                        </p:tgtEl>
                                        <p:attrNameLst>
                                          <p:attrName>ppt_w</p:attrName>
                                        </p:attrNameLst>
                                      </p:cBhvr>
                                      <p:tavLst>
                                        <p:tav tm="0">
                                          <p:val>
                                            <p:fltVal val="0"/>
                                          </p:val>
                                        </p:tav>
                                        <p:tav tm="100000">
                                          <p:val>
                                            <p:strVal val="#ppt_w"/>
                                          </p:val>
                                        </p:tav>
                                      </p:tavLst>
                                    </p:anim>
                                    <p:anim calcmode="lin" valueType="num">
                                      <p:cBhvr>
                                        <p:cTn id="78" dur="1000" fill="hold"/>
                                        <p:tgtEl>
                                          <p:spTgt spid="2"/>
                                        </p:tgtEl>
                                        <p:attrNameLst>
                                          <p:attrName>ppt_h</p:attrName>
                                        </p:attrNameLst>
                                      </p:cBhvr>
                                      <p:tavLst>
                                        <p:tav tm="0">
                                          <p:val>
                                            <p:fltVal val="0"/>
                                          </p:val>
                                        </p:tav>
                                        <p:tav tm="100000">
                                          <p:val>
                                            <p:strVal val="#ppt_h"/>
                                          </p:val>
                                        </p:tav>
                                      </p:tavLst>
                                    </p:anim>
                                    <p:anim calcmode="lin" valueType="num">
                                      <p:cBhvr>
                                        <p:cTn id="79"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80" dur="1000" fill="hold"/>
                                        <p:tgtEl>
                                          <p:spTgt spid="2"/>
                                        </p:tgtEl>
                                        <p:attrNameLst>
                                          <p:attrName>ppt_y</p:attrName>
                                        </p:attrNameLst>
                                      </p:cBhvr>
                                      <p:tavLst>
                                        <p:tav tm="0" fmla="#ppt_y+(sin(-2*pi*(1-$))*-#ppt_x+cos(-2*pi*(1-$))*(1-#ppt_y))*(1-$)">
                                          <p:val>
                                            <p:fltVal val="0"/>
                                          </p:val>
                                        </p:tav>
                                        <p:tav tm="100000">
                                          <p:val>
                                            <p:fltVal val="1"/>
                                          </p:val>
                                        </p:tav>
                                      </p:tavLst>
                                    </p:anim>
                                  </p:childTnLst>
                                </p:cTn>
                              </p:par>
                            </p:childTnLst>
                          </p:cTn>
                        </p:par>
                        <p:par>
                          <p:cTn id="81" fill="hold" nodeType="afterGroup">
                            <p:stCondLst>
                              <p:cond delay="11000"/>
                            </p:stCondLst>
                            <p:childTnLst>
                              <p:par>
                                <p:cTn id="82" presetID="15" presetClass="entr" presetSubtype="0" fill="hold" nodeType="afterEffect">
                                  <p:stCondLst>
                                    <p:cond delay="0"/>
                                  </p:stCondLst>
                                  <p:childTnLst>
                                    <p:set>
                                      <p:cBhvr>
                                        <p:cTn id="83" dur="1" fill="hold">
                                          <p:stCondLst>
                                            <p:cond delay="0"/>
                                          </p:stCondLst>
                                        </p:cTn>
                                        <p:tgtEl>
                                          <p:spTgt spid="3"/>
                                        </p:tgtEl>
                                        <p:attrNameLst>
                                          <p:attrName>style.visibility</p:attrName>
                                        </p:attrNameLst>
                                      </p:cBhvr>
                                      <p:to>
                                        <p:strVal val="visible"/>
                                      </p:to>
                                    </p:set>
                                    <p:anim calcmode="lin" valueType="num">
                                      <p:cBhvr>
                                        <p:cTn id="84" dur="1000" fill="hold"/>
                                        <p:tgtEl>
                                          <p:spTgt spid="3"/>
                                        </p:tgtEl>
                                        <p:attrNameLst>
                                          <p:attrName>ppt_w</p:attrName>
                                        </p:attrNameLst>
                                      </p:cBhvr>
                                      <p:tavLst>
                                        <p:tav tm="0">
                                          <p:val>
                                            <p:fltVal val="0"/>
                                          </p:val>
                                        </p:tav>
                                        <p:tav tm="100000">
                                          <p:val>
                                            <p:strVal val="#ppt_w"/>
                                          </p:val>
                                        </p:tav>
                                      </p:tavLst>
                                    </p:anim>
                                    <p:anim calcmode="lin" valueType="num">
                                      <p:cBhvr>
                                        <p:cTn id="85" dur="1000" fill="hold"/>
                                        <p:tgtEl>
                                          <p:spTgt spid="3"/>
                                        </p:tgtEl>
                                        <p:attrNameLst>
                                          <p:attrName>ppt_h</p:attrName>
                                        </p:attrNameLst>
                                      </p:cBhvr>
                                      <p:tavLst>
                                        <p:tav tm="0">
                                          <p:val>
                                            <p:fltVal val="0"/>
                                          </p:val>
                                        </p:tav>
                                        <p:tav tm="100000">
                                          <p:val>
                                            <p:strVal val="#ppt_h"/>
                                          </p:val>
                                        </p:tav>
                                      </p:tavLst>
                                    </p:anim>
                                    <p:anim calcmode="lin" valueType="num">
                                      <p:cBhvr>
                                        <p:cTn id="86" dur="1000" fill="hold"/>
                                        <p:tgtEl>
                                          <p:spTgt spid="3"/>
                                        </p:tgtEl>
                                        <p:attrNameLst>
                                          <p:attrName>ppt_x</p:attrName>
                                        </p:attrNameLst>
                                      </p:cBhvr>
                                      <p:tavLst>
                                        <p:tav tm="0" fmla="#ppt_x+(cos(-2*pi*(1-$))*-#ppt_x-sin(-2*pi*(1-$))*(1-#ppt_y))*(1-$)">
                                          <p:val>
                                            <p:fltVal val="0"/>
                                          </p:val>
                                        </p:tav>
                                        <p:tav tm="100000">
                                          <p:val>
                                            <p:fltVal val="1"/>
                                          </p:val>
                                        </p:tav>
                                      </p:tavLst>
                                    </p:anim>
                                    <p:anim calcmode="lin" valueType="num">
                                      <p:cBhvr>
                                        <p:cTn id="87" dur="1000" fill="hold"/>
                                        <p:tgtEl>
                                          <p:spTgt spid="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88" fill="hold" nodeType="clickPar">
                      <p:stCondLst>
                        <p:cond delay="indefinite"/>
                      </p:stCondLst>
                      <p:childTnLst>
                        <p:par>
                          <p:cTn id="89" fill="hold" nodeType="withGroup">
                            <p:stCondLst>
                              <p:cond delay="0"/>
                            </p:stCondLst>
                            <p:childTnLst>
                              <p:par>
                                <p:cTn id="90" presetID="51" presetClass="entr" presetSubtype="0" fill="hold" nodeType="clickEffect">
                                  <p:stCondLst>
                                    <p:cond delay="0"/>
                                  </p:stCondLst>
                                  <p:childTnLst>
                                    <p:set>
                                      <p:cBhvr>
                                        <p:cTn id="91" dur="1" fill="hold">
                                          <p:stCondLst>
                                            <p:cond delay="0"/>
                                          </p:stCondLst>
                                        </p:cTn>
                                        <p:tgtEl>
                                          <p:spTgt spid="81966"/>
                                        </p:tgtEl>
                                        <p:attrNameLst>
                                          <p:attrName>style.visibility</p:attrName>
                                        </p:attrNameLst>
                                      </p:cBhvr>
                                      <p:to>
                                        <p:strVal val="visible"/>
                                      </p:to>
                                    </p:set>
                                    <p:animEffect transition="in" filter="fade">
                                      <p:cBhvr>
                                        <p:cTn id="92" dur="770" decel="100000"/>
                                        <p:tgtEl>
                                          <p:spTgt spid="81966"/>
                                        </p:tgtEl>
                                      </p:cBhvr>
                                    </p:animEffect>
                                    <p:animScale>
                                      <p:cBhvr>
                                        <p:cTn id="93" dur="770" decel="100000"/>
                                        <p:tgtEl>
                                          <p:spTgt spid="81966"/>
                                        </p:tgtEl>
                                      </p:cBhvr>
                                      <p:from x="10000" y="10000"/>
                                      <p:to x="200000" y="450000"/>
                                    </p:animScale>
                                    <p:animScale>
                                      <p:cBhvr>
                                        <p:cTn id="94" dur="1230" accel="100000" fill="hold">
                                          <p:stCondLst>
                                            <p:cond delay="770"/>
                                          </p:stCondLst>
                                        </p:cTn>
                                        <p:tgtEl>
                                          <p:spTgt spid="81966"/>
                                        </p:tgtEl>
                                      </p:cBhvr>
                                      <p:from x="200000" y="450000"/>
                                      <p:to x="100000" y="100000"/>
                                    </p:animScale>
                                    <p:set>
                                      <p:cBhvr>
                                        <p:cTn id="95" dur="770" fill="hold"/>
                                        <p:tgtEl>
                                          <p:spTgt spid="81966"/>
                                        </p:tgtEl>
                                        <p:attrNameLst>
                                          <p:attrName>ppt_x</p:attrName>
                                        </p:attrNameLst>
                                      </p:cBhvr>
                                      <p:to>
                                        <p:strVal val="(0.5)"/>
                                      </p:to>
                                    </p:set>
                                    <p:anim from="(0.5)" to="(#ppt_x)" calcmode="lin" valueType="num">
                                      <p:cBhvr>
                                        <p:cTn id="96" dur="1230" accel="100000" fill="hold">
                                          <p:stCondLst>
                                            <p:cond delay="770"/>
                                          </p:stCondLst>
                                        </p:cTn>
                                        <p:tgtEl>
                                          <p:spTgt spid="81966"/>
                                        </p:tgtEl>
                                        <p:attrNameLst>
                                          <p:attrName>ppt_x</p:attrName>
                                        </p:attrNameLst>
                                      </p:cBhvr>
                                    </p:anim>
                                    <p:set>
                                      <p:cBhvr>
                                        <p:cTn id="97" dur="770" fill="hold"/>
                                        <p:tgtEl>
                                          <p:spTgt spid="81966"/>
                                        </p:tgtEl>
                                        <p:attrNameLst>
                                          <p:attrName>ppt_y</p:attrName>
                                        </p:attrNameLst>
                                      </p:cBhvr>
                                      <p:to>
                                        <p:strVal val="(#ppt_y+0.4)"/>
                                      </p:to>
                                    </p:set>
                                    <p:anim from="(#ppt_y+0.4)" to="(#ppt_y)" calcmode="lin" valueType="num">
                                      <p:cBhvr>
                                        <p:cTn id="98" dur="1230" accel="100000" fill="hold">
                                          <p:stCondLst>
                                            <p:cond delay="770"/>
                                          </p:stCondLst>
                                        </p:cTn>
                                        <p:tgtEl>
                                          <p:spTgt spid="81966"/>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0465" name="Picture 5" descr="cistern"/>
          <p:cNvPicPr>
            <a:picLocks noChangeAspect="1" noChangeArrowheads="1"/>
          </p:cNvPicPr>
          <p:nvPr/>
        </p:nvPicPr>
        <p:blipFill>
          <a:blip r:embed="rId3">
            <a:lum bright="-18000"/>
            <a:extLst>
              <a:ext uri="{28A0092B-C50C-407E-A947-70E740481C1C}">
                <a14:useLocalDpi xmlns:a14="http://schemas.microsoft.com/office/drawing/2010/main"/>
              </a:ext>
            </a:extLst>
          </a:blip>
          <a:srcRect/>
          <a:stretch>
            <a:fillRect/>
          </a:stretch>
        </p:blipFill>
        <p:spPr bwMode="auto">
          <a:xfrm>
            <a:off x="0" y="0"/>
            <a:ext cx="9144000" cy="7181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0466" name="Rectangle 2"/>
          <p:cNvSpPr>
            <a:spLocks noGrp="1" noChangeArrowheads="1"/>
          </p:cNvSpPr>
          <p:nvPr>
            <p:ph type="title"/>
          </p:nvPr>
        </p:nvSpPr>
        <p:spPr>
          <a:xfrm>
            <a:off x="0" y="152400"/>
            <a:ext cx="4932363" cy="762000"/>
          </a:xfrm>
        </p:spPr>
        <p:txBody>
          <a:bodyPr/>
          <a:lstStyle/>
          <a:p>
            <a:pPr eaLnBrk="1" hangingPunct="1"/>
            <a:r>
              <a:rPr lang="en-US" b="1" dirty="0">
                <a:latin typeface="Arial" charset="0"/>
                <a:ea typeface="ＭＳ Ｐゴシック" charset="0"/>
                <a:cs typeface="Arial" charset="0"/>
              </a:rPr>
              <a:t>Masada Cisterns</a:t>
            </a:r>
          </a:p>
        </p:txBody>
      </p:sp>
      <p:sp>
        <p:nvSpPr>
          <p:cNvPr id="20483" name="Rectangle 3"/>
          <p:cNvSpPr>
            <a:spLocks noGrp="1" noChangeArrowheads="1"/>
          </p:cNvSpPr>
          <p:nvPr>
            <p:ph type="body" idx="1"/>
          </p:nvPr>
        </p:nvSpPr>
        <p:spPr>
          <a:xfrm>
            <a:off x="5508104" y="304800"/>
            <a:ext cx="3635896" cy="4492352"/>
          </a:xfrm>
        </p:spPr>
        <p:txBody>
          <a:bodyPr/>
          <a:lstStyle/>
          <a:p>
            <a:pPr eaLnBrk="1" hangingPunct="1">
              <a:defRPr/>
            </a:pPr>
            <a:r>
              <a:rPr lang="en-US" b="1" dirty="0">
                <a:effectLst>
                  <a:glow rad="127000">
                    <a:srgbClr val="000000"/>
                  </a:glow>
                </a:effectLst>
                <a:latin typeface="Arial"/>
                <a:ea typeface="ＭＳ Ｐゴシック" charset="0"/>
                <a:cs typeface="Arial"/>
              </a:rPr>
              <a:t>Nine huge cisterns were carved into the Masada rock </a:t>
            </a:r>
          </a:p>
          <a:p>
            <a:pPr eaLnBrk="1" hangingPunct="1">
              <a:defRPr/>
            </a:pPr>
            <a:r>
              <a:rPr lang="en-US" b="1" dirty="0">
                <a:effectLst>
                  <a:glow rad="127000">
                    <a:srgbClr val="000000"/>
                  </a:glow>
                </a:effectLst>
                <a:latin typeface="Arial"/>
                <a:ea typeface="ＭＳ Ｐゴシック" charset="0"/>
                <a:cs typeface="Arial"/>
              </a:rPr>
              <a:t>These provided millions of liters of water for the Zealot defenders</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pPr eaLnBrk="1" hangingPunct="1">
              <a:defRPr/>
            </a:pPr>
            <a:endParaRPr lang="en-US">
              <a:ea typeface="+mj-ea"/>
              <a:cs typeface="+mj-cs"/>
            </a:endParaRPr>
          </a:p>
        </p:txBody>
      </p:sp>
      <p:pic>
        <p:nvPicPr>
          <p:cNvPr id="192514" name="Picture 4" descr="cistern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421481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511" name="Rectangle 7"/>
          <p:cNvSpPr>
            <a:spLocks noChangeArrowheads="1"/>
          </p:cNvSpPr>
          <p:nvPr/>
        </p:nvSpPr>
        <p:spPr bwMode="auto">
          <a:xfrm>
            <a:off x="4191000" y="0"/>
            <a:ext cx="4953000" cy="6858000"/>
          </a:xfrm>
          <a:prstGeom prst="rect">
            <a:avLst/>
          </a:prstGeom>
          <a:gradFill rotWithShape="1">
            <a:gsLst>
              <a:gs pos="0">
                <a:schemeClr val="bg2"/>
              </a:gs>
              <a:gs pos="100000">
                <a:schemeClr val="bg2">
                  <a:gamma/>
                  <a:shade val="46275"/>
                  <a:invGamma/>
                </a:schemeClr>
              </a:gs>
            </a:gsLst>
            <a:lin ang="5400000" scaled="1"/>
          </a:gradFill>
          <a:ln w="9525">
            <a:noFill/>
            <a:miter lim="800000"/>
            <a:headEnd/>
            <a:tailEnd/>
          </a:ln>
          <a:effectLst/>
        </p:spPr>
        <p:txBody>
          <a:bodyPr wrap="none" anchor="ctr"/>
          <a:lstStyle/>
          <a:p>
            <a:pPr>
              <a:defRPr/>
            </a:pPr>
            <a:endParaRPr lang="en-US">
              <a:latin typeface="Verdana" pitchFamily="-105" charset="0"/>
              <a:ea typeface="+mn-ea"/>
              <a:cs typeface="+mn-cs"/>
            </a:endParaRPr>
          </a:p>
        </p:txBody>
      </p:sp>
      <p:sp>
        <p:nvSpPr>
          <p:cNvPr id="21510" name="Rectangle 6"/>
          <p:cNvSpPr>
            <a:spLocks noGrp="1" noChangeArrowheads="1"/>
          </p:cNvSpPr>
          <p:nvPr>
            <p:ph type="body" idx="1"/>
          </p:nvPr>
        </p:nvSpPr>
        <p:spPr>
          <a:xfrm>
            <a:off x="4724400" y="5029200"/>
            <a:ext cx="4114800" cy="1828800"/>
          </a:xfrm>
        </p:spPr>
        <p:txBody>
          <a:bodyPr/>
          <a:lstStyle/>
          <a:p>
            <a:pPr eaLnBrk="1" hangingPunct="1">
              <a:defRPr/>
            </a:pPr>
            <a:r>
              <a:rPr lang="en-US">
                <a:latin typeface="Verdana" charset="0"/>
                <a:ea typeface="ＭＳ Ｐゴシック" charset="0"/>
                <a:cs typeface="ＭＳ Ｐゴシック" charset="0"/>
              </a:rPr>
              <a:t>Stairs led to the bottom of each cistern</a:t>
            </a:r>
          </a:p>
        </p:txBody>
      </p:sp>
      <p:sp>
        <p:nvSpPr>
          <p:cNvPr id="21513" name="Rectangle 9" descr="Water droplets"/>
          <p:cNvSpPr>
            <a:spLocks noChangeArrowheads="1"/>
          </p:cNvSpPr>
          <p:nvPr/>
        </p:nvSpPr>
        <p:spPr bwMode="auto">
          <a:xfrm>
            <a:off x="0" y="0"/>
            <a:ext cx="4191000" cy="6858000"/>
          </a:xfrm>
          <a:prstGeom prst="rect">
            <a:avLst/>
          </a:prstGeom>
          <a:blipFill dpi="0" rotWithShape="1">
            <a:blip r:embed="rId4"/>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1512" name="Rectangle 8"/>
          <p:cNvSpPr>
            <a:spLocks noChangeArrowheads="1"/>
          </p:cNvSpPr>
          <p:nvPr/>
        </p:nvSpPr>
        <p:spPr bwMode="auto">
          <a:xfrm>
            <a:off x="3779838" y="152400"/>
            <a:ext cx="5135562" cy="762000"/>
          </a:xfrm>
          <a:prstGeom prst="rect">
            <a:avLst/>
          </a:prstGeom>
          <a:solidFill>
            <a:srgbClr val="000000"/>
          </a:solidFill>
          <a:ln w="9525">
            <a:noFill/>
            <a:miter lim="800000"/>
            <a:headEnd/>
            <a:tailEnd/>
          </a:ln>
          <a:effectLst/>
        </p:spPr>
        <p:txBody>
          <a:bodyPr anchor="ctr" anchorCtr="1"/>
          <a:lstStyle/>
          <a:p>
            <a:pPr algn="ctr" eaLnBrk="1" hangingPunct="1">
              <a:defRPr/>
            </a:pPr>
            <a:r>
              <a:rPr lang="en-US" sz="4400" dirty="0">
                <a:solidFill>
                  <a:schemeClr val="tx2"/>
                </a:solidFill>
                <a:effectLst>
                  <a:outerShdw blurRad="38100" dist="38100" dir="2700000" algn="tl">
                    <a:srgbClr val="000000"/>
                  </a:outerShdw>
                </a:effectLst>
                <a:latin typeface="Arial" charset="0"/>
                <a:cs typeface="Geneva" charset="0"/>
              </a:rPr>
              <a:t>Masada Cisterns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1513"/>
                                        </p:tgtEl>
                                        <p:attrNameLst>
                                          <p:attrName>style.visibility</p:attrName>
                                        </p:attrNameLst>
                                      </p:cBhvr>
                                      <p:to>
                                        <p:strVal val="visible"/>
                                      </p:to>
                                    </p:set>
                                    <p:animEffect transition="in" filter="wipe(down)">
                                      <p:cBhvr>
                                        <p:cTn id="7" dur="5000"/>
                                        <p:tgtEl>
                                          <p:spTgt spid="215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13"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Rectangle 2"/>
          <p:cNvSpPr>
            <a:spLocks noGrp="1" noChangeArrowheads="1"/>
          </p:cNvSpPr>
          <p:nvPr>
            <p:ph type="title"/>
          </p:nvPr>
        </p:nvSpPr>
        <p:spPr>
          <a:xfrm>
            <a:off x="4724400" y="76200"/>
            <a:ext cx="3962400" cy="1752600"/>
          </a:xfrm>
        </p:spPr>
        <p:txBody>
          <a:bodyPr/>
          <a:lstStyle/>
          <a:p>
            <a:pPr eaLnBrk="1" hangingPunct="1"/>
            <a:r>
              <a:rPr lang="en-US" sz="4000" dirty="0">
                <a:latin typeface="Arial" charset="0"/>
                <a:ea typeface="ＭＳ Ｐゴシック" charset="0"/>
                <a:cs typeface="Arial" charset="0"/>
              </a:rPr>
              <a:t>Herod</a:t>
            </a:r>
            <a:r>
              <a:rPr lang="fr-FR" altLang="ja-JP" sz="4000" dirty="0">
                <a:latin typeface="Arial" charset="0"/>
                <a:ea typeface="ＭＳ Ｐゴシック" charset="0"/>
                <a:cs typeface="Arial" charset="0"/>
              </a:rPr>
              <a:t>'</a:t>
            </a:r>
            <a:r>
              <a:rPr lang="en-US" sz="4000" dirty="0">
                <a:latin typeface="Arial" charset="0"/>
                <a:ea typeface="ＭＳ Ｐゴシック" charset="0"/>
                <a:cs typeface="Arial" charset="0"/>
              </a:rPr>
              <a:t>s Northern Palace</a:t>
            </a:r>
          </a:p>
        </p:txBody>
      </p:sp>
      <p:sp>
        <p:nvSpPr>
          <p:cNvPr id="26627" name="Rectangle 3"/>
          <p:cNvSpPr>
            <a:spLocks noGrp="1" noChangeArrowheads="1"/>
          </p:cNvSpPr>
          <p:nvPr>
            <p:ph type="body" idx="1"/>
          </p:nvPr>
        </p:nvSpPr>
        <p:spPr>
          <a:xfrm>
            <a:off x="4864100" y="2133600"/>
            <a:ext cx="4029075" cy="4648200"/>
          </a:xfrm>
        </p:spPr>
        <p:txBody>
          <a:bodyPr/>
          <a:lstStyle/>
          <a:p>
            <a:pPr eaLnBrk="1" hangingPunct="1">
              <a:defRPr/>
            </a:pPr>
            <a:r>
              <a:rPr lang="en-US" b="1" dirty="0">
                <a:latin typeface="Arial"/>
                <a:ea typeface="ＭＳ Ｐゴシック" charset="0"/>
                <a:cs typeface="Arial"/>
              </a:rPr>
              <a:t>This palace/fortress was seized by the Zealots</a:t>
            </a:r>
          </a:p>
          <a:p>
            <a:pPr eaLnBrk="1" hangingPunct="1">
              <a:defRPr/>
            </a:pPr>
            <a:r>
              <a:rPr lang="en-US" b="1" dirty="0">
                <a:latin typeface="Arial"/>
                <a:ea typeface="ＭＳ Ｐゴシック" charset="0"/>
                <a:cs typeface="Arial"/>
              </a:rPr>
              <a:t>How?  A Roman soldier dropped his helmet…</a:t>
            </a:r>
          </a:p>
        </p:txBody>
      </p:sp>
      <p:pic>
        <p:nvPicPr>
          <p:cNvPr id="194563" name="Picture 4" descr="terrace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46291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3733800" y="269875"/>
            <a:ext cx="5410200" cy="1143000"/>
          </a:xfrm>
          <a:effectLst>
            <a:outerShdw blurRad="63500" dist="35921" dir="2700000" algn="ctr" rotWithShape="0">
              <a:schemeClr val="bg2">
                <a:alpha val="74998"/>
              </a:schemeClr>
            </a:outerShdw>
          </a:effectLst>
        </p:spPr>
        <p:txBody>
          <a:bodyPr/>
          <a:lstStyle/>
          <a:p>
            <a:pPr eaLnBrk="1" hangingPunct="1">
              <a:defRPr/>
            </a:pPr>
            <a:r>
              <a:rPr lang="en-US" sz="4000" b="1" dirty="0">
                <a:latin typeface="Arial" charset="0"/>
                <a:ea typeface="ＭＳ Ｐゴシック" charset="0"/>
                <a:cs typeface="ＭＳ Ｐゴシック" charset="0"/>
              </a:rPr>
              <a:t>Northern Masada Palaces</a:t>
            </a:r>
          </a:p>
        </p:txBody>
      </p:sp>
      <p:pic>
        <p:nvPicPr>
          <p:cNvPr id="46083" name="Picture 3" descr="Remains of Herods Palace"/>
          <p:cNvPicPr>
            <a:picLocks noChangeAspect="1" noChangeArrowheads="1"/>
          </p:cNvPicPr>
          <p:nvPr/>
        </p:nvPicPr>
        <p:blipFill>
          <a:blip r:embed="rId3"/>
          <a:srcRect/>
          <a:stretch>
            <a:fillRect/>
          </a:stretch>
        </p:blipFill>
        <p:spPr bwMode="auto">
          <a:xfrm>
            <a:off x="0" y="1704975"/>
            <a:ext cx="9144000" cy="5153025"/>
          </a:xfrm>
          <a:prstGeom prst="rect">
            <a:avLst/>
          </a:prstGeom>
          <a:noFill/>
          <a:effectLst>
            <a:outerShdw blurRad="63500" dist="38099" dir="2700000" algn="ctr" rotWithShape="0">
              <a:srgbClr val="000000">
                <a:alpha val="74998"/>
              </a:srgbClr>
            </a:outerShdw>
          </a:effectLst>
        </p:spPr>
      </p:pic>
      <p:sp>
        <p:nvSpPr>
          <p:cNvPr id="46084" name="Text Box 4"/>
          <p:cNvSpPr txBox="1">
            <a:spLocks noChangeArrowheads="1"/>
          </p:cNvSpPr>
          <p:nvPr/>
        </p:nvSpPr>
        <p:spPr bwMode="auto">
          <a:xfrm>
            <a:off x="5181600" y="1600200"/>
            <a:ext cx="2047875"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wrap="none">
            <a:spAutoFit/>
          </a:bodyPr>
          <a:lstStyle/>
          <a:p>
            <a:pPr>
              <a:defRPr/>
            </a:pPr>
            <a:r>
              <a:rPr lang="en-US" sz="2400" b="1" dirty="0">
                <a:solidFill>
                  <a:srgbClr val="FFFFFF"/>
                </a:solidFill>
                <a:effectLst>
                  <a:glow rad="241300">
                    <a:srgbClr val="000000">
                      <a:alpha val="75000"/>
                    </a:srgbClr>
                  </a:glow>
                </a:effectLst>
                <a:latin typeface="Arial" pitchFamily="-110" charset="0"/>
              </a:rPr>
              <a:t>Bath Houses</a:t>
            </a:r>
          </a:p>
        </p:txBody>
      </p:sp>
      <p:sp>
        <p:nvSpPr>
          <p:cNvPr id="46087" name="Rectangle 7"/>
          <p:cNvSpPr>
            <a:spLocks noChangeArrowheads="1"/>
          </p:cNvSpPr>
          <p:nvPr/>
        </p:nvSpPr>
        <p:spPr bwMode="auto">
          <a:xfrm flipH="1">
            <a:off x="2549525" y="0"/>
            <a:ext cx="152400" cy="457200"/>
          </a:xfrm>
          <a:prstGeom prst="rect">
            <a:avLst/>
          </a:prstGeom>
          <a:solidFill>
            <a:schemeClr val="tx1"/>
          </a:solidFill>
          <a:ln w="9525">
            <a:solidFill>
              <a:schemeClr val="tx1"/>
            </a:solidFill>
            <a:miter lim="800000"/>
            <a:headEnd/>
            <a:tailEnd/>
          </a:ln>
          <a:effectLst>
            <a:outerShdw blurRad="63500" dist="38099" dir="2700000" algn="ctr" rotWithShape="0">
              <a:schemeClr val="bg2">
                <a:alpha val="74998"/>
              </a:schemeClr>
            </a:outerShdw>
          </a:effectLst>
        </p:spPr>
        <p:txBody>
          <a:bodyPr wrap="none" anchor="ctr"/>
          <a:lstStyle/>
          <a:p>
            <a:pPr>
              <a:defRPr/>
            </a:pPr>
            <a:endParaRPr lang="en-US">
              <a:solidFill>
                <a:srgbClr val="FFFFFF"/>
              </a:solidFill>
              <a:latin typeface="Arial" pitchFamily="-110" charset="0"/>
            </a:endParaRPr>
          </a:p>
        </p:txBody>
      </p:sp>
      <p:grpSp>
        <p:nvGrpSpPr>
          <p:cNvPr id="2" name="Group 10"/>
          <p:cNvGrpSpPr>
            <a:grpSpLocks/>
          </p:cNvGrpSpPr>
          <p:nvPr/>
        </p:nvGrpSpPr>
        <p:grpSpPr bwMode="auto">
          <a:xfrm>
            <a:off x="0" y="0"/>
            <a:ext cx="3962400" cy="3962400"/>
            <a:chOff x="0" y="0"/>
            <a:chExt cx="2287" cy="2880"/>
          </a:xfrm>
        </p:grpSpPr>
        <p:pic>
          <p:nvPicPr>
            <p:cNvPr id="46086" name="Picture 6" descr="Masada Palces"/>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2287" cy="2880"/>
            </a:xfrm>
            <a:prstGeom prst="rect">
              <a:avLst/>
            </a:prstGeom>
            <a:noFill/>
            <a:effectLst>
              <a:outerShdw blurRad="63500" dist="38099" dir="2700000" algn="ctr" rotWithShape="0">
                <a:srgbClr val="000000">
                  <a:alpha val="74998"/>
                </a:srgbClr>
              </a:outerShdw>
            </a:effectLst>
          </p:spPr>
        </p:pic>
        <p:sp>
          <p:nvSpPr>
            <p:cNvPr id="196616" name="Rectangle 8"/>
            <p:cNvSpPr>
              <a:spLocks noChangeArrowheads="1"/>
            </p:cNvSpPr>
            <p:nvPr/>
          </p:nvSpPr>
          <p:spPr bwMode="auto">
            <a:xfrm flipH="1">
              <a:off x="0" y="0"/>
              <a:ext cx="432" cy="1632"/>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196617" name="Rectangle 9"/>
            <p:cNvSpPr>
              <a:spLocks noChangeArrowheads="1"/>
            </p:cNvSpPr>
            <p:nvPr/>
          </p:nvSpPr>
          <p:spPr bwMode="auto">
            <a:xfrm rot="5400000" flipH="1">
              <a:off x="1248" y="-672"/>
              <a:ext cx="336" cy="168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Arial" charset="0"/>
              </a:endParaRPr>
            </a:p>
          </p:txBody>
        </p:sp>
      </p:grpSp>
      <p:sp>
        <p:nvSpPr>
          <p:cNvPr id="196614" name="Text Box 11"/>
          <p:cNvSpPr txBox="1">
            <a:spLocks noChangeArrowheads="1"/>
          </p:cNvSpPr>
          <p:nvPr/>
        </p:nvSpPr>
        <p:spPr bwMode="auto">
          <a:xfrm>
            <a:off x="8620125" y="0"/>
            <a:ext cx="533400" cy="466725"/>
          </a:xfrm>
          <a:prstGeom prst="rect">
            <a:avLst/>
          </a:prstGeom>
          <a:solidFill>
            <a:srgbClr val="FF0000"/>
          </a:solidFill>
          <a:ln w="9525">
            <a:solidFill>
              <a:schemeClr val="bg1"/>
            </a:solidFill>
            <a:miter lim="800000"/>
            <a:headEnd/>
            <a:tailEnd/>
          </a:ln>
        </p:spPr>
        <p:txBody>
          <a:bodyPr wrap="none">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en-US" b="1">
                <a:solidFill>
                  <a:srgbClr val="FFFFFF"/>
                </a:solidFill>
                <a:latin typeface="Arial" charset="0"/>
              </a:rPr>
              <a:t>82</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46084"/>
                                        </p:tgtEl>
                                        <p:attrNameLst>
                                          <p:attrName>style.visibility</p:attrName>
                                        </p:attrNameLst>
                                      </p:cBhvr>
                                      <p:to>
                                        <p:strVal val="visible"/>
                                      </p:to>
                                    </p:set>
                                    <p:anim calcmode="lin" valueType="num">
                                      <p:cBhvr additive="base">
                                        <p:cTn id="13" dur="500" fill="hold"/>
                                        <p:tgtEl>
                                          <p:spTgt spid="46084"/>
                                        </p:tgtEl>
                                        <p:attrNameLst>
                                          <p:attrName>ppt_x</p:attrName>
                                        </p:attrNameLst>
                                      </p:cBhvr>
                                      <p:tavLst>
                                        <p:tav tm="0">
                                          <p:val>
                                            <p:strVal val="#ppt_x"/>
                                          </p:val>
                                        </p:tav>
                                        <p:tav tm="100000">
                                          <p:val>
                                            <p:strVal val="#ppt_x"/>
                                          </p:val>
                                        </p:tav>
                                      </p:tavLst>
                                    </p:anim>
                                    <p:anim calcmode="lin" valueType="num">
                                      <p:cBhvr additive="base">
                                        <p:cTn id="14" dur="500" fill="hold"/>
                                        <p:tgtEl>
                                          <p:spTgt spid="4608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8657" name="Picture 9" descr="southmasad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748213" y="0"/>
            <a:ext cx="4395787"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604" name="Picture 4" descr="snakepath"/>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840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8659" name="Rectangle 2"/>
          <p:cNvSpPr>
            <a:spLocks noGrp="1" noChangeArrowheads="1"/>
          </p:cNvSpPr>
          <p:nvPr>
            <p:ph type="title"/>
          </p:nvPr>
        </p:nvSpPr>
        <p:spPr>
          <a:xfrm>
            <a:off x="4038600" y="277813"/>
            <a:ext cx="4648200" cy="1703387"/>
          </a:xfrm>
        </p:spPr>
        <p:txBody>
          <a:bodyPr/>
          <a:lstStyle/>
          <a:p>
            <a:pPr eaLnBrk="1" hangingPunct="1"/>
            <a:r>
              <a:rPr lang="en-US">
                <a:latin typeface="Arial" charset="0"/>
                <a:ea typeface="ＭＳ Ｐゴシック" charset="0"/>
                <a:cs typeface="ＭＳ Ｐゴシック" charset="0"/>
              </a:rPr>
              <a:t>How did ancients climb Masada?</a:t>
            </a:r>
          </a:p>
        </p:txBody>
      </p:sp>
      <p:sp>
        <p:nvSpPr>
          <p:cNvPr id="25603" name="Rectangle 3"/>
          <p:cNvSpPr>
            <a:spLocks noGrp="1" noChangeArrowheads="1"/>
          </p:cNvSpPr>
          <p:nvPr>
            <p:ph type="body" idx="1"/>
          </p:nvPr>
        </p:nvSpPr>
        <p:spPr>
          <a:xfrm>
            <a:off x="381000" y="5791200"/>
            <a:ext cx="4038600" cy="609600"/>
          </a:xfrm>
          <a:solidFill>
            <a:srgbClr val="FF0000"/>
          </a:solidFill>
        </p:spPr>
        <p:txBody>
          <a:bodyPr/>
          <a:lstStyle/>
          <a:p>
            <a:pPr eaLnBrk="1" hangingPunct="1">
              <a:defRPr/>
            </a:pPr>
            <a:r>
              <a:rPr lang="en-US">
                <a:latin typeface="Verdana" charset="0"/>
                <a:ea typeface="ＭＳ Ｐゴシック" charset="0"/>
                <a:cs typeface="ＭＳ Ｐゴシック" charset="0"/>
              </a:rPr>
              <a:t>The Snake Path</a:t>
            </a:r>
          </a:p>
        </p:txBody>
      </p:sp>
      <p:pic>
        <p:nvPicPr>
          <p:cNvPr id="25610" name="Picture 10" descr="Dead Sea0005"/>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0" y="0"/>
            <a:ext cx="3584575" cy="5413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607" name="Picture 7" descr="j0345800"/>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04800" y="3962400"/>
            <a:ext cx="2190750" cy="178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grpId="0" nodeType="clickEffect">
                                  <p:stCondLst>
                                    <p:cond delay="0"/>
                                  </p:stCondLst>
                                  <p:iterate type="lt">
                                    <p:tmPct val="5000"/>
                                  </p:iterate>
                                  <p:childTnLst>
                                    <p:set>
                                      <p:cBhvr>
                                        <p:cTn id="6" dur="1" fill="hold">
                                          <p:stCondLst>
                                            <p:cond delay="0"/>
                                          </p:stCondLst>
                                        </p:cTn>
                                        <p:tgtEl>
                                          <p:spTgt spid="25603">
                                            <p:bg/>
                                          </p:spTgt>
                                        </p:tgtEl>
                                        <p:attrNameLst>
                                          <p:attrName>style.visibility</p:attrName>
                                        </p:attrNameLst>
                                      </p:cBhvr>
                                      <p:to>
                                        <p:strVal val="visible"/>
                                      </p:to>
                                    </p:set>
                                    <p:anim calcmode="lin" valueType="num">
                                      <p:cBhvr>
                                        <p:cTn id="7" dur="1000" fill="hold"/>
                                        <p:tgtEl>
                                          <p:spTgt spid="25603">
                                            <p:bg/>
                                          </p:spTgt>
                                        </p:tgtEl>
                                        <p:attrNameLst>
                                          <p:attrName>ppt_w</p:attrName>
                                        </p:attrNameLst>
                                      </p:cBhvr>
                                      <p:tavLst>
                                        <p:tav tm="0">
                                          <p:val>
                                            <p:fltVal val="0"/>
                                          </p:val>
                                        </p:tav>
                                        <p:tav tm="100000">
                                          <p:val>
                                            <p:strVal val="#ppt_w"/>
                                          </p:val>
                                        </p:tav>
                                      </p:tavLst>
                                    </p:anim>
                                    <p:anim calcmode="lin" valueType="num">
                                      <p:cBhvr>
                                        <p:cTn id="8" dur="1000" fill="hold"/>
                                        <p:tgtEl>
                                          <p:spTgt spid="25603">
                                            <p:bg/>
                                          </p:spTgt>
                                        </p:tgtEl>
                                        <p:attrNameLst>
                                          <p:attrName>ppt_h</p:attrName>
                                        </p:attrNameLst>
                                      </p:cBhvr>
                                      <p:tavLst>
                                        <p:tav tm="0">
                                          <p:val>
                                            <p:fltVal val="0"/>
                                          </p:val>
                                        </p:tav>
                                        <p:tav tm="100000">
                                          <p:val>
                                            <p:strVal val="#ppt_h"/>
                                          </p:val>
                                        </p:tav>
                                      </p:tavLst>
                                    </p:anim>
                                    <p:anim calcmode="lin" valueType="num">
                                      <p:cBhvr>
                                        <p:cTn id="9" dur="1000" fill="hold"/>
                                        <p:tgtEl>
                                          <p:spTgt spid="25603">
                                            <p:bg/>
                                          </p:spTgt>
                                        </p:tgtEl>
                                        <p:attrNameLst>
                                          <p:attrName>style.rotation</p:attrName>
                                        </p:attrNameLst>
                                      </p:cBhvr>
                                      <p:tavLst>
                                        <p:tav tm="0">
                                          <p:val>
                                            <p:fltVal val="90"/>
                                          </p:val>
                                        </p:tav>
                                        <p:tav tm="100000">
                                          <p:val>
                                            <p:fltVal val="0"/>
                                          </p:val>
                                        </p:tav>
                                      </p:tavLst>
                                    </p:anim>
                                    <p:animEffect transition="in" filter="fade">
                                      <p:cBhvr>
                                        <p:cTn id="10" dur="1000"/>
                                        <p:tgtEl>
                                          <p:spTgt spid="25603">
                                            <p:bg/>
                                          </p:spTgt>
                                        </p:tgtEl>
                                      </p:cBhvr>
                                    </p:animEffect>
                                  </p:childTnLst>
                                </p:cTn>
                              </p:par>
                              <p:par>
                                <p:cTn id="11" presetID="31" presetClass="entr" presetSubtype="0" fill="hold" grpId="0" nodeType="withEffect">
                                  <p:stCondLst>
                                    <p:cond delay="0"/>
                                  </p:stCondLst>
                                  <p:iterate type="lt">
                                    <p:tmPct val="5000"/>
                                  </p:iterate>
                                  <p:childTnLst>
                                    <p:set>
                                      <p:cBhvr>
                                        <p:cTn id="12" dur="1" fill="hold">
                                          <p:stCondLst>
                                            <p:cond delay="0"/>
                                          </p:stCondLst>
                                        </p:cTn>
                                        <p:tgtEl>
                                          <p:spTgt spid="25603">
                                            <p:txEl>
                                              <p:pRg st="0" end="0"/>
                                            </p:txEl>
                                          </p:spTgt>
                                        </p:tgtEl>
                                        <p:attrNameLst>
                                          <p:attrName>style.visibility</p:attrName>
                                        </p:attrNameLst>
                                      </p:cBhvr>
                                      <p:to>
                                        <p:strVal val="visible"/>
                                      </p:to>
                                    </p:set>
                                    <p:anim calcmode="lin" valueType="num">
                                      <p:cBhvr>
                                        <p:cTn id="13" dur="1000" fill="hold"/>
                                        <p:tgtEl>
                                          <p:spTgt spid="25603">
                                            <p:txEl>
                                              <p:pRg st="0" end="0"/>
                                            </p:txEl>
                                          </p:spTgt>
                                        </p:tgtEl>
                                        <p:attrNameLst>
                                          <p:attrName>ppt_w</p:attrName>
                                        </p:attrNameLst>
                                      </p:cBhvr>
                                      <p:tavLst>
                                        <p:tav tm="0">
                                          <p:val>
                                            <p:fltVal val="0"/>
                                          </p:val>
                                        </p:tav>
                                        <p:tav tm="100000">
                                          <p:val>
                                            <p:strVal val="#ppt_w"/>
                                          </p:val>
                                        </p:tav>
                                      </p:tavLst>
                                    </p:anim>
                                    <p:anim calcmode="lin" valueType="num">
                                      <p:cBhvr>
                                        <p:cTn id="14" dur="1000" fill="hold"/>
                                        <p:tgtEl>
                                          <p:spTgt spid="25603">
                                            <p:txEl>
                                              <p:pRg st="0" end="0"/>
                                            </p:txEl>
                                          </p:spTgt>
                                        </p:tgtEl>
                                        <p:attrNameLst>
                                          <p:attrName>ppt_h</p:attrName>
                                        </p:attrNameLst>
                                      </p:cBhvr>
                                      <p:tavLst>
                                        <p:tav tm="0">
                                          <p:val>
                                            <p:fltVal val="0"/>
                                          </p:val>
                                        </p:tav>
                                        <p:tav tm="100000">
                                          <p:val>
                                            <p:strVal val="#ppt_h"/>
                                          </p:val>
                                        </p:tav>
                                      </p:tavLst>
                                    </p:anim>
                                    <p:anim calcmode="lin" valueType="num">
                                      <p:cBhvr>
                                        <p:cTn id="15" dur="1000" fill="hold"/>
                                        <p:tgtEl>
                                          <p:spTgt spid="25603">
                                            <p:txEl>
                                              <p:pRg st="0" end="0"/>
                                            </p:txEl>
                                          </p:spTgt>
                                        </p:tgtEl>
                                        <p:attrNameLst>
                                          <p:attrName>style.rotation</p:attrName>
                                        </p:attrNameLst>
                                      </p:cBhvr>
                                      <p:tavLst>
                                        <p:tav tm="0">
                                          <p:val>
                                            <p:fltVal val="90"/>
                                          </p:val>
                                        </p:tav>
                                        <p:tav tm="100000">
                                          <p:val>
                                            <p:fltVal val="0"/>
                                          </p:val>
                                        </p:tav>
                                      </p:tavLst>
                                    </p:anim>
                                    <p:animEffect transition="in" filter="fade">
                                      <p:cBhvr>
                                        <p:cTn id="16" dur="1000"/>
                                        <p:tgtEl>
                                          <p:spTgt spid="25603">
                                            <p:txEl>
                                              <p:pRg st="0" end="0"/>
                                            </p:txEl>
                                          </p:spTgt>
                                        </p:tgtEl>
                                      </p:cBhvr>
                                    </p:animEffect>
                                  </p:childTnLst>
                                </p:cTn>
                              </p:par>
                              <p:par>
                                <p:cTn id="17" presetID="31" presetClass="entr" presetSubtype="0" fill="hold" nodeType="withEffect">
                                  <p:stCondLst>
                                    <p:cond delay="0"/>
                                  </p:stCondLst>
                                  <p:iterate type="lt">
                                    <p:tmPct val="5000"/>
                                  </p:iterate>
                                  <p:childTnLst>
                                    <p:set>
                                      <p:cBhvr>
                                        <p:cTn id="18" dur="1" fill="hold">
                                          <p:stCondLst>
                                            <p:cond delay="0"/>
                                          </p:stCondLst>
                                        </p:cTn>
                                        <p:tgtEl>
                                          <p:spTgt spid="25607"/>
                                        </p:tgtEl>
                                        <p:attrNameLst>
                                          <p:attrName>style.visibility</p:attrName>
                                        </p:attrNameLst>
                                      </p:cBhvr>
                                      <p:to>
                                        <p:strVal val="visible"/>
                                      </p:to>
                                    </p:set>
                                    <p:anim calcmode="lin" valueType="num">
                                      <p:cBhvr>
                                        <p:cTn id="19" dur="1000" fill="hold"/>
                                        <p:tgtEl>
                                          <p:spTgt spid="25607"/>
                                        </p:tgtEl>
                                        <p:attrNameLst>
                                          <p:attrName>ppt_w</p:attrName>
                                        </p:attrNameLst>
                                      </p:cBhvr>
                                      <p:tavLst>
                                        <p:tav tm="0">
                                          <p:val>
                                            <p:fltVal val="0"/>
                                          </p:val>
                                        </p:tav>
                                        <p:tav tm="100000">
                                          <p:val>
                                            <p:strVal val="#ppt_w"/>
                                          </p:val>
                                        </p:tav>
                                      </p:tavLst>
                                    </p:anim>
                                    <p:anim calcmode="lin" valueType="num">
                                      <p:cBhvr>
                                        <p:cTn id="20" dur="1000" fill="hold"/>
                                        <p:tgtEl>
                                          <p:spTgt spid="25607"/>
                                        </p:tgtEl>
                                        <p:attrNameLst>
                                          <p:attrName>ppt_h</p:attrName>
                                        </p:attrNameLst>
                                      </p:cBhvr>
                                      <p:tavLst>
                                        <p:tav tm="0">
                                          <p:val>
                                            <p:fltVal val="0"/>
                                          </p:val>
                                        </p:tav>
                                        <p:tav tm="100000">
                                          <p:val>
                                            <p:strVal val="#ppt_h"/>
                                          </p:val>
                                        </p:tav>
                                      </p:tavLst>
                                    </p:anim>
                                    <p:anim calcmode="lin" valueType="num">
                                      <p:cBhvr>
                                        <p:cTn id="21" dur="1000" fill="hold"/>
                                        <p:tgtEl>
                                          <p:spTgt spid="25607"/>
                                        </p:tgtEl>
                                        <p:attrNameLst>
                                          <p:attrName>style.rotation</p:attrName>
                                        </p:attrNameLst>
                                      </p:cBhvr>
                                      <p:tavLst>
                                        <p:tav tm="0">
                                          <p:val>
                                            <p:fltVal val="90"/>
                                          </p:val>
                                        </p:tav>
                                        <p:tav tm="100000">
                                          <p:val>
                                            <p:fltVal val="0"/>
                                          </p:val>
                                        </p:tav>
                                      </p:tavLst>
                                    </p:anim>
                                    <p:animEffect transition="in" filter="fade">
                                      <p:cBhvr>
                                        <p:cTn id="22" dur="1000"/>
                                        <p:tgtEl>
                                          <p:spTgt spid="25607"/>
                                        </p:tgtEl>
                                      </p:cBhvr>
                                    </p:animEffect>
                                  </p:childTnLst>
                                </p:cTn>
                              </p:par>
                              <p:par>
                                <p:cTn id="23" presetID="9" presetClass="entr" presetSubtype="0" fill="hold" nodeType="withEffect">
                                  <p:stCondLst>
                                    <p:cond delay="0"/>
                                  </p:stCondLst>
                                  <p:childTnLst>
                                    <p:set>
                                      <p:cBhvr>
                                        <p:cTn id="24" dur="1" fill="hold">
                                          <p:stCondLst>
                                            <p:cond delay="0"/>
                                          </p:stCondLst>
                                        </p:cTn>
                                        <p:tgtEl>
                                          <p:spTgt spid="25604"/>
                                        </p:tgtEl>
                                        <p:attrNameLst>
                                          <p:attrName>style.visibility</p:attrName>
                                        </p:attrNameLst>
                                      </p:cBhvr>
                                      <p:to>
                                        <p:strVal val="visible"/>
                                      </p:to>
                                    </p:set>
                                    <p:animEffect transition="in" filter="dissolve">
                                      <p:cBhvr>
                                        <p:cTn id="25" dur="500"/>
                                        <p:tgtEl>
                                          <p:spTgt spid="25604"/>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9" presetClass="entr" presetSubtype="0" fill="hold" nodeType="clickEffect">
                                  <p:stCondLst>
                                    <p:cond delay="0"/>
                                  </p:stCondLst>
                                  <p:childTnLst>
                                    <p:set>
                                      <p:cBhvr>
                                        <p:cTn id="29" dur="1" fill="hold">
                                          <p:stCondLst>
                                            <p:cond delay="0"/>
                                          </p:stCondLst>
                                        </p:cTn>
                                        <p:tgtEl>
                                          <p:spTgt spid="25610"/>
                                        </p:tgtEl>
                                        <p:attrNameLst>
                                          <p:attrName>style.visibility</p:attrName>
                                        </p:attrNameLst>
                                      </p:cBhvr>
                                      <p:to>
                                        <p:strVal val="visible"/>
                                      </p:to>
                                    </p:set>
                                    <p:animEffect transition="in" filter="dissolve">
                                      <p:cBhvr>
                                        <p:cTn id="30" dur="500"/>
                                        <p:tgtEl>
                                          <p:spTgt spid="256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3" grpId="0" build="p" animBg="1"/>
    </p:bld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0113" name="Rectangle 2"/>
          <p:cNvSpPr>
            <a:spLocks noGrp="1" noChangeArrowheads="1"/>
          </p:cNvSpPr>
          <p:nvPr>
            <p:ph type="title"/>
          </p:nvPr>
        </p:nvSpPr>
        <p:spPr>
          <a:xfrm>
            <a:off x="34925" y="152400"/>
            <a:ext cx="8066088" cy="731838"/>
          </a:xfrm>
        </p:spPr>
        <p:txBody>
          <a:bodyPr/>
          <a:lstStyle/>
          <a:p>
            <a:pPr eaLnBrk="1" hangingPunct="1"/>
            <a:r>
              <a:rPr lang="en-US" sz="3600" b="1">
                <a:latin typeface="Arial" charset="0"/>
                <a:ea typeface="ＭＳ Ｐゴシック" charset="0"/>
                <a:cs typeface="ＭＳ Ｐゴシック" charset="0"/>
              </a:rPr>
              <a:t>Reasons Jews hated Samaritans</a:t>
            </a:r>
          </a:p>
        </p:txBody>
      </p:sp>
      <p:sp>
        <p:nvSpPr>
          <p:cNvPr id="88067" name="Rectangle 3"/>
          <p:cNvSpPr>
            <a:spLocks noGrp="1" noChangeArrowheads="1"/>
          </p:cNvSpPr>
          <p:nvPr>
            <p:ph type="body" idx="1"/>
          </p:nvPr>
        </p:nvSpPr>
        <p:spPr>
          <a:xfrm>
            <a:off x="4495800" y="1371600"/>
            <a:ext cx="4648200" cy="5257800"/>
          </a:xfrm>
        </p:spPr>
        <p:txBody>
          <a:bodyPr/>
          <a:lstStyle/>
          <a:p>
            <a:pPr marL="377825" indent="-377825" eaLnBrk="1" hangingPunct="1">
              <a:lnSpc>
                <a:spcPct val="90000"/>
              </a:lnSpc>
              <a:buFontTx/>
              <a:buNone/>
              <a:defRPr/>
            </a:pPr>
            <a:r>
              <a:rPr lang="en-US" sz="2800" u="sng" dirty="0">
                <a:latin typeface="Verdana" charset="0"/>
                <a:ea typeface="ＭＳ Ｐゴシック" charset="0"/>
                <a:cs typeface="ＭＳ Ｐゴシック" charset="0"/>
              </a:rPr>
              <a:t>See 2 Kings 17:24-33</a:t>
            </a:r>
          </a:p>
          <a:p>
            <a:pPr marL="377825" indent="-377825" eaLnBrk="1" hangingPunct="1">
              <a:lnSpc>
                <a:spcPct val="90000"/>
              </a:lnSpc>
              <a:buFontTx/>
              <a:buNone/>
              <a:defRPr/>
            </a:pPr>
            <a:r>
              <a:rPr lang="en-US" sz="2800" dirty="0">
                <a:latin typeface="Verdana" charset="0"/>
                <a:ea typeface="ＭＳ Ｐゴシック" charset="0"/>
                <a:cs typeface="ＭＳ Ｐゴシック" charset="0"/>
              </a:rPr>
              <a:t>•	Mixed ancestry</a:t>
            </a:r>
          </a:p>
          <a:p>
            <a:pPr marL="377825" indent="-377825" eaLnBrk="1" hangingPunct="1">
              <a:lnSpc>
                <a:spcPct val="90000"/>
              </a:lnSpc>
              <a:buFontTx/>
              <a:buNone/>
              <a:defRPr/>
            </a:pPr>
            <a:r>
              <a:rPr lang="en-US" sz="2800" dirty="0">
                <a:latin typeface="Verdana" charset="0"/>
                <a:ea typeface="ＭＳ Ｐゴシック" charset="0"/>
                <a:cs typeface="ＭＳ Ｐゴシック" charset="0"/>
              </a:rPr>
              <a:t>•	Idolatry</a:t>
            </a:r>
          </a:p>
          <a:p>
            <a:pPr marL="377825" indent="-377825" eaLnBrk="1" hangingPunct="1">
              <a:lnSpc>
                <a:spcPct val="90000"/>
              </a:lnSpc>
              <a:buFontTx/>
              <a:buNone/>
              <a:defRPr/>
            </a:pPr>
            <a:r>
              <a:rPr lang="en-US" sz="2800" dirty="0">
                <a:latin typeface="Verdana" charset="0"/>
                <a:ea typeface="ＭＳ Ｐゴシック" charset="0"/>
                <a:cs typeface="ＭＳ Ｐゴシック" charset="0"/>
              </a:rPr>
              <a:t>•	Opposed Ezra</a:t>
            </a:r>
            <a:r>
              <a:rPr lang="fr-FR" altLang="ja-JP" sz="2800" dirty="0">
                <a:latin typeface="Verdana" charset="0"/>
                <a:ea typeface="ＭＳ Ｐゴシック" charset="0"/>
                <a:cs typeface="ＭＳ Ｐゴシック" charset="0"/>
              </a:rPr>
              <a:t>'</a:t>
            </a:r>
            <a:r>
              <a:rPr lang="en-US" sz="2800" dirty="0">
                <a:latin typeface="Verdana" charset="0"/>
                <a:ea typeface="ＭＳ Ｐゴシック" charset="0"/>
                <a:cs typeface="ＭＳ Ｐゴシック" charset="0"/>
              </a:rPr>
              <a:t>s reforms</a:t>
            </a:r>
          </a:p>
          <a:p>
            <a:pPr marL="377825" indent="-377825" eaLnBrk="1" hangingPunct="1">
              <a:lnSpc>
                <a:spcPct val="90000"/>
              </a:lnSpc>
              <a:buFontTx/>
              <a:buNone/>
              <a:defRPr/>
            </a:pPr>
            <a:r>
              <a:rPr lang="en-US" sz="2800" dirty="0">
                <a:latin typeface="Verdana" charset="0"/>
                <a:ea typeface="ＭＳ Ｐゴシック" charset="0"/>
                <a:cs typeface="ＭＳ Ｐゴシック" charset="0"/>
              </a:rPr>
              <a:t>•	Syncretism</a:t>
            </a:r>
          </a:p>
          <a:p>
            <a:pPr marL="377825" indent="-377825" eaLnBrk="1" hangingPunct="1">
              <a:lnSpc>
                <a:spcPct val="90000"/>
              </a:lnSpc>
              <a:buFontTx/>
              <a:buNone/>
              <a:defRPr/>
            </a:pPr>
            <a:r>
              <a:rPr lang="en-US" sz="2800" dirty="0">
                <a:latin typeface="Verdana" charset="0"/>
                <a:ea typeface="ＭＳ Ｐゴシック" charset="0"/>
                <a:cs typeface="ＭＳ Ｐゴシック" charset="0"/>
              </a:rPr>
              <a:t>•	Temple on Mt. Gerizim </a:t>
            </a:r>
          </a:p>
          <a:p>
            <a:pPr marL="377825" indent="-377825" eaLnBrk="1" hangingPunct="1">
              <a:lnSpc>
                <a:spcPct val="90000"/>
              </a:lnSpc>
              <a:buFontTx/>
              <a:buNone/>
              <a:defRPr/>
            </a:pPr>
            <a:r>
              <a:rPr lang="en-US" sz="2800" dirty="0">
                <a:latin typeface="Verdana" charset="0"/>
                <a:ea typeface="ＭＳ Ｐゴシック" charset="0"/>
                <a:cs typeface="ＭＳ Ｐゴシック" charset="0"/>
              </a:rPr>
              <a:t>•	Strewed human bones on Jerusalem temple</a:t>
            </a:r>
          </a:p>
          <a:p>
            <a:pPr marL="377825" indent="-377825" eaLnBrk="1" hangingPunct="1">
              <a:lnSpc>
                <a:spcPct val="90000"/>
              </a:lnSpc>
              <a:buFontTx/>
              <a:buNone/>
              <a:defRPr/>
            </a:pPr>
            <a:r>
              <a:rPr lang="en-US" sz="2800" dirty="0">
                <a:latin typeface="Verdana" charset="0"/>
                <a:ea typeface="ＭＳ Ｐゴシック" charset="0"/>
                <a:cs typeface="ＭＳ Ｐゴシック" charset="0"/>
              </a:rPr>
              <a:t>•	Attacked Jewish travelers</a:t>
            </a:r>
          </a:p>
        </p:txBody>
      </p:sp>
      <p:pic>
        <p:nvPicPr>
          <p:cNvPr id="90115" name="Picture 4" descr="23JC-Palestin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676400"/>
            <a:ext cx="4459288" cy="5257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 name="Group 5"/>
          <p:cNvGrpSpPr>
            <a:grpSpLocks/>
          </p:cNvGrpSpPr>
          <p:nvPr/>
        </p:nvGrpSpPr>
        <p:grpSpPr bwMode="auto">
          <a:xfrm>
            <a:off x="1295400" y="3352800"/>
            <a:ext cx="2790825" cy="900113"/>
            <a:chOff x="816" y="1776"/>
            <a:chExt cx="1758" cy="567"/>
          </a:xfrm>
        </p:grpSpPr>
        <p:sp>
          <p:nvSpPr>
            <p:cNvPr id="90131" name="Text Box 6"/>
            <p:cNvSpPr txBox="1">
              <a:spLocks noChangeArrowheads="1"/>
            </p:cNvSpPr>
            <p:nvPr/>
          </p:nvSpPr>
          <p:spPr bwMode="auto">
            <a:xfrm>
              <a:off x="1056" y="1910"/>
              <a:ext cx="1518"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en-US" sz="2000" b="1">
                  <a:solidFill>
                    <a:schemeClr val="bg2"/>
                  </a:solidFill>
                </a:rPr>
                <a:t>Gerizim Temple</a:t>
              </a:r>
            </a:p>
          </p:txBody>
        </p:sp>
        <p:pic>
          <p:nvPicPr>
            <p:cNvPr id="90132" name="Picture 7" descr="j0282168"/>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16" y="1776"/>
              <a:ext cx="321" cy="5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3" name="Group 8"/>
          <p:cNvGrpSpPr>
            <a:grpSpLocks/>
          </p:cNvGrpSpPr>
          <p:nvPr/>
        </p:nvGrpSpPr>
        <p:grpSpPr bwMode="auto">
          <a:xfrm>
            <a:off x="990600" y="5715000"/>
            <a:ext cx="3233738" cy="900113"/>
            <a:chOff x="624" y="3264"/>
            <a:chExt cx="2037" cy="567"/>
          </a:xfrm>
        </p:grpSpPr>
        <p:sp>
          <p:nvSpPr>
            <p:cNvPr id="90129" name="Text Box 9"/>
            <p:cNvSpPr txBox="1">
              <a:spLocks noChangeArrowheads="1"/>
            </p:cNvSpPr>
            <p:nvPr/>
          </p:nvSpPr>
          <p:spPr bwMode="auto">
            <a:xfrm>
              <a:off x="912" y="3446"/>
              <a:ext cx="1749"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en-US" sz="2000" b="1">
                  <a:solidFill>
                    <a:schemeClr val="bg2"/>
                  </a:solidFill>
                </a:rPr>
                <a:t>Jerusalem Temple</a:t>
              </a:r>
            </a:p>
          </p:txBody>
        </p:sp>
        <p:pic>
          <p:nvPicPr>
            <p:cNvPr id="90130" name="Picture 10" descr="j0282168"/>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24" y="3264"/>
              <a:ext cx="321" cy="5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4" name="Group 11"/>
          <p:cNvGrpSpPr>
            <a:grpSpLocks/>
          </p:cNvGrpSpPr>
          <p:nvPr/>
        </p:nvGrpSpPr>
        <p:grpSpPr bwMode="auto">
          <a:xfrm>
            <a:off x="838200" y="533400"/>
            <a:ext cx="2133600" cy="3124200"/>
            <a:chOff x="528" y="336"/>
            <a:chExt cx="1344" cy="1968"/>
          </a:xfrm>
        </p:grpSpPr>
        <p:sp>
          <p:nvSpPr>
            <p:cNvPr id="90126" name="AutoShape 12"/>
            <p:cNvSpPr>
              <a:spLocks noChangeArrowheads="1"/>
            </p:cNvSpPr>
            <p:nvPr/>
          </p:nvSpPr>
          <p:spPr bwMode="auto">
            <a:xfrm rot="2303612">
              <a:off x="1680" y="720"/>
              <a:ext cx="192" cy="1584"/>
            </a:xfrm>
            <a:prstGeom prst="upArrow">
              <a:avLst>
                <a:gd name="adj1" fmla="val 50000"/>
                <a:gd name="adj2" fmla="val 206250"/>
              </a:avLst>
            </a:prstGeom>
            <a:solidFill>
              <a:srgbClr val="FF0000"/>
            </a:solidFill>
            <a:ln w="9525">
              <a:solidFill>
                <a:schemeClr val="tx1"/>
              </a:solidFill>
              <a:miter lim="800000"/>
              <a:headEnd/>
              <a:tailEnd/>
            </a:ln>
          </p:spPr>
          <p:txBody>
            <a:bodyPr vert="eaVert" wrap="none" anchor="ctr"/>
            <a:lstStyle/>
            <a:p>
              <a:endParaRPr lang="en-US"/>
            </a:p>
          </p:txBody>
        </p:sp>
        <p:sp>
          <p:nvSpPr>
            <p:cNvPr id="90127" name="AutoShape 13"/>
            <p:cNvSpPr>
              <a:spLocks noChangeArrowheads="1"/>
            </p:cNvSpPr>
            <p:nvPr/>
          </p:nvSpPr>
          <p:spPr bwMode="auto">
            <a:xfrm rot="1394212">
              <a:off x="1152" y="480"/>
              <a:ext cx="192" cy="1584"/>
            </a:xfrm>
            <a:prstGeom prst="upArrow">
              <a:avLst>
                <a:gd name="adj1" fmla="val 50000"/>
                <a:gd name="adj2" fmla="val 206250"/>
              </a:avLst>
            </a:prstGeom>
            <a:solidFill>
              <a:srgbClr val="FF0000"/>
            </a:solidFill>
            <a:ln w="9525">
              <a:solidFill>
                <a:schemeClr val="tx1"/>
              </a:solidFill>
              <a:miter lim="800000"/>
              <a:headEnd/>
              <a:tailEnd/>
            </a:ln>
          </p:spPr>
          <p:txBody>
            <a:bodyPr vert="eaVert" wrap="none" anchor="ctr"/>
            <a:lstStyle/>
            <a:p>
              <a:endParaRPr lang="en-US"/>
            </a:p>
          </p:txBody>
        </p:sp>
        <p:sp>
          <p:nvSpPr>
            <p:cNvPr id="90128" name="AutoShape 14"/>
            <p:cNvSpPr>
              <a:spLocks noChangeArrowheads="1"/>
            </p:cNvSpPr>
            <p:nvPr/>
          </p:nvSpPr>
          <p:spPr bwMode="auto">
            <a:xfrm rot="307897">
              <a:off x="528" y="336"/>
              <a:ext cx="192" cy="1584"/>
            </a:xfrm>
            <a:prstGeom prst="upArrow">
              <a:avLst>
                <a:gd name="adj1" fmla="val 50000"/>
                <a:gd name="adj2" fmla="val 206250"/>
              </a:avLst>
            </a:prstGeom>
            <a:solidFill>
              <a:srgbClr val="FF0000"/>
            </a:solidFill>
            <a:ln w="9525">
              <a:solidFill>
                <a:schemeClr val="tx1"/>
              </a:solidFill>
              <a:miter lim="800000"/>
              <a:headEnd/>
              <a:tailEnd/>
            </a:ln>
          </p:spPr>
          <p:txBody>
            <a:bodyPr vert="eaVert" wrap="none" anchor="ctr"/>
            <a:lstStyle/>
            <a:p>
              <a:endParaRPr lang="en-US"/>
            </a:p>
          </p:txBody>
        </p:sp>
      </p:grpSp>
      <p:grpSp>
        <p:nvGrpSpPr>
          <p:cNvPr id="5" name="Group 15"/>
          <p:cNvGrpSpPr>
            <a:grpSpLocks/>
          </p:cNvGrpSpPr>
          <p:nvPr/>
        </p:nvGrpSpPr>
        <p:grpSpPr bwMode="auto">
          <a:xfrm>
            <a:off x="533400" y="838200"/>
            <a:ext cx="3695700" cy="2590800"/>
            <a:chOff x="336" y="528"/>
            <a:chExt cx="2328" cy="1632"/>
          </a:xfrm>
        </p:grpSpPr>
        <p:sp>
          <p:nvSpPr>
            <p:cNvPr id="90123" name="AutoShape 16"/>
            <p:cNvSpPr>
              <a:spLocks noChangeArrowheads="1"/>
            </p:cNvSpPr>
            <p:nvPr/>
          </p:nvSpPr>
          <p:spPr bwMode="auto">
            <a:xfrm rot="3332403" flipV="1">
              <a:off x="1776" y="984"/>
              <a:ext cx="192" cy="1584"/>
            </a:xfrm>
            <a:prstGeom prst="upArrow">
              <a:avLst>
                <a:gd name="adj1" fmla="val 50000"/>
                <a:gd name="adj2" fmla="val 206250"/>
              </a:avLst>
            </a:prstGeom>
            <a:solidFill>
              <a:schemeClr val="bg2"/>
            </a:solidFill>
            <a:ln w="9525">
              <a:solidFill>
                <a:schemeClr val="tx1"/>
              </a:solidFill>
              <a:miter lim="800000"/>
              <a:headEnd/>
              <a:tailEnd/>
            </a:ln>
          </p:spPr>
          <p:txBody>
            <a:bodyPr vert="eaVert" wrap="none" anchor="ctr"/>
            <a:lstStyle/>
            <a:p>
              <a:endParaRPr lang="en-US"/>
            </a:p>
          </p:txBody>
        </p:sp>
        <p:sp>
          <p:nvSpPr>
            <p:cNvPr id="90124" name="AutoShape 17"/>
            <p:cNvSpPr>
              <a:spLocks noChangeArrowheads="1"/>
            </p:cNvSpPr>
            <p:nvPr/>
          </p:nvSpPr>
          <p:spPr bwMode="auto">
            <a:xfrm rot="457570" flipV="1">
              <a:off x="816" y="576"/>
              <a:ext cx="192" cy="1584"/>
            </a:xfrm>
            <a:prstGeom prst="upArrow">
              <a:avLst>
                <a:gd name="adj1" fmla="val 50000"/>
                <a:gd name="adj2" fmla="val 206250"/>
              </a:avLst>
            </a:prstGeom>
            <a:solidFill>
              <a:schemeClr val="bg2"/>
            </a:solidFill>
            <a:ln w="9525">
              <a:solidFill>
                <a:schemeClr val="tx1"/>
              </a:solidFill>
              <a:miter lim="800000"/>
              <a:headEnd/>
              <a:tailEnd/>
            </a:ln>
          </p:spPr>
          <p:txBody>
            <a:bodyPr vert="eaVert" wrap="none" anchor="ctr"/>
            <a:lstStyle/>
            <a:p>
              <a:endParaRPr lang="en-US"/>
            </a:p>
          </p:txBody>
        </p:sp>
        <p:sp>
          <p:nvSpPr>
            <p:cNvPr id="90125" name="AutoShape 18"/>
            <p:cNvSpPr>
              <a:spLocks noChangeArrowheads="1"/>
            </p:cNvSpPr>
            <p:nvPr/>
          </p:nvSpPr>
          <p:spPr bwMode="auto">
            <a:xfrm rot="21292103" flipV="1">
              <a:off x="336" y="528"/>
              <a:ext cx="192" cy="1584"/>
            </a:xfrm>
            <a:prstGeom prst="upArrow">
              <a:avLst>
                <a:gd name="adj1" fmla="val 50000"/>
                <a:gd name="adj2" fmla="val 206250"/>
              </a:avLst>
            </a:prstGeom>
            <a:solidFill>
              <a:schemeClr val="bg2"/>
            </a:solidFill>
            <a:ln w="9525">
              <a:solidFill>
                <a:schemeClr val="tx1"/>
              </a:solidFill>
              <a:miter lim="800000"/>
              <a:headEnd/>
              <a:tailEnd/>
            </a:ln>
          </p:spPr>
          <p:txBody>
            <a:bodyPr vert="eaVert" wrap="none" anchor="ctr"/>
            <a:lstStyle/>
            <a:p>
              <a:endParaRPr lang="en-US"/>
            </a:p>
          </p:txBody>
        </p:sp>
      </p:grpSp>
      <p:sp>
        <p:nvSpPr>
          <p:cNvPr id="90120" name="Text Box 19"/>
          <p:cNvSpPr txBox="1">
            <a:spLocks noChangeArrowheads="1"/>
          </p:cNvSpPr>
          <p:nvPr/>
        </p:nvSpPr>
        <p:spPr bwMode="auto">
          <a:xfrm>
            <a:off x="8247063" y="0"/>
            <a:ext cx="725487" cy="701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en-US" sz="2000" b="1"/>
              <a:t>107</a:t>
            </a:r>
            <a:br>
              <a:rPr lang="en-US" sz="2000" b="1"/>
            </a:br>
            <a:r>
              <a:rPr lang="en-US" sz="2000" b="1"/>
              <a:t>115</a:t>
            </a:r>
          </a:p>
        </p:txBody>
      </p:sp>
      <p:sp>
        <p:nvSpPr>
          <p:cNvPr id="88085" name="Freeform 21"/>
          <p:cNvSpPr>
            <a:spLocks/>
          </p:cNvSpPr>
          <p:nvPr/>
        </p:nvSpPr>
        <p:spPr bwMode="auto">
          <a:xfrm>
            <a:off x="1176338" y="1725613"/>
            <a:ext cx="1516062" cy="4359275"/>
          </a:xfrm>
          <a:custGeom>
            <a:avLst/>
            <a:gdLst>
              <a:gd name="T0" fmla="*/ 2147483647 w 955"/>
              <a:gd name="T1" fmla="*/ 2147483647 h 2746"/>
              <a:gd name="T2" fmla="*/ 2147483647 w 955"/>
              <a:gd name="T3" fmla="*/ 2147483647 h 2746"/>
              <a:gd name="T4" fmla="*/ 2147483647 w 955"/>
              <a:gd name="T5" fmla="*/ 2147483647 h 2746"/>
              <a:gd name="T6" fmla="*/ 2147483647 w 955"/>
              <a:gd name="T7" fmla="*/ 2147483647 h 2746"/>
              <a:gd name="T8" fmla="*/ 2147483647 w 955"/>
              <a:gd name="T9" fmla="*/ 2147483647 h 2746"/>
              <a:gd name="T10" fmla="*/ 2147483647 w 955"/>
              <a:gd name="T11" fmla="*/ 2147483647 h 2746"/>
              <a:gd name="T12" fmla="*/ 2147483647 w 955"/>
              <a:gd name="T13" fmla="*/ 2147483647 h 2746"/>
              <a:gd name="T14" fmla="*/ 2147483647 w 955"/>
              <a:gd name="T15" fmla="*/ 2147483647 h 2746"/>
              <a:gd name="T16" fmla="*/ 2147483647 w 955"/>
              <a:gd name="T17" fmla="*/ 2147483647 h 2746"/>
              <a:gd name="T18" fmla="*/ 2147483647 w 955"/>
              <a:gd name="T19" fmla="*/ 2147483647 h 2746"/>
              <a:gd name="T20" fmla="*/ 2147483647 w 955"/>
              <a:gd name="T21" fmla="*/ 2147483647 h 2746"/>
              <a:gd name="T22" fmla="*/ 2147483647 w 955"/>
              <a:gd name="T23" fmla="*/ 2147483647 h 2746"/>
              <a:gd name="T24" fmla="*/ 2147483647 w 955"/>
              <a:gd name="T25" fmla="*/ 2147483647 h 2746"/>
              <a:gd name="T26" fmla="*/ 2147483647 w 955"/>
              <a:gd name="T27" fmla="*/ 2147483647 h 2746"/>
              <a:gd name="T28" fmla="*/ 2147483647 w 955"/>
              <a:gd name="T29" fmla="*/ 2147483647 h 2746"/>
              <a:gd name="T30" fmla="*/ 2147483647 w 955"/>
              <a:gd name="T31" fmla="*/ 2147483647 h 2746"/>
              <a:gd name="T32" fmla="*/ 2147483647 w 955"/>
              <a:gd name="T33" fmla="*/ 2147483647 h 274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955"/>
              <a:gd name="T52" fmla="*/ 0 h 2746"/>
              <a:gd name="T53" fmla="*/ 955 w 955"/>
              <a:gd name="T54" fmla="*/ 2746 h 274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955" h="2746">
                <a:moveTo>
                  <a:pt x="191" y="2746"/>
                </a:moveTo>
                <a:cubicBezTo>
                  <a:pt x="276" y="2718"/>
                  <a:pt x="367" y="2719"/>
                  <a:pt x="453" y="2694"/>
                </a:cubicBezTo>
                <a:cubicBezTo>
                  <a:pt x="510" y="2678"/>
                  <a:pt x="575" y="2616"/>
                  <a:pt x="631" y="2610"/>
                </a:cubicBezTo>
                <a:cubicBezTo>
                  <a:pt x="686" y="2604"/>
                  <a:pt x="742" y="2603"/>
                  <a:pt x="798" y="2599"/>
                </a:cubicBezTo>
                <a:cubicBezTo>
                  <a:pt x="955" y="2562"/>
                  <a:pt x="809" y="2332"/>
                  <a:pt x="788" y="2222"/>
                </a:cubicBezTo>
                <a:cubicBezTo>
                  <a:pt x="795" y="2136"/>
                  <a:pt x="802" y="2062"/>
                  <a:pt x="830" y="1982"/>
                </a:cubicBezTo>
                <a:cubicBezTo>
                  <a:pt x="821" y="1904"/>
                  <a:pt x="813" y="1836"/>
                  <a:pt x="788" y="1762"/>
                </a:cubicBezTo>
                <a:cubicBezTo>
                  <a:pt x="779" y="1735"/>
                  <a:pt x="767" y="1678"/>
                  <a:pt x="767" y="1678"/>
                </a:cubicBezTo>
                <a:cubicBezTo>
                  <a:pt x="782" y="1579"/>
                  <a:pt x="764" y="1625"/>
                  <a:pt x="819" y="1542"/>
                </a:cubicBezTo>
                <a:cubicBezTo>
                  <a:pt x="826" y="1531"/>
                  <a:pt x="840" y="1510"/>
                  <a:pt x="840" y="1510"/>
                </a:cubicBezTo>
                <a:cubicBezTo>
                  <a:pt x="808" y="1081"/>
                  <a:pt x="825" y="651"/>
                  <a:pt x="851" y="222"/>
                </a:cubicBezTo>
                <a:cubicBezTo>
                  <a:pt x="847" y="187"/>
                  <a:pt x="851" y="150"/>
                  <a:pt x="840" y="117"/>
                </a:cubicBezTo>
                <a:cubicBezTo>
                  <a:pt x="836" y="104"/>
                  <a:pt x="790" y="87"/>
                  <a:pt x="778" y="86"/>
                </a:cubicBezTo>
                <a:cubicBezTo>
                  <a:pt x="722" y="80"/>
                  <a:pt x="666" y="79"/>
                  <a:pt x="610" y="75"/>
                </a:cubicBezTo>
                <a:cubicBezTo>
                  <a:pt x="510" y="51"/>
                  <a:pt x="409" y="43"/>
                  <a:pt x="306" y="34"/>
                </a:cubicBezTo>
                <a:cubicBezTo>
                  <a:pt x="224" y="5"/>
                  <a:pt x="306" y="31"/>
                  <a:pt x="128" y="13"/>
                </a:cubicBezTo>
                <a:cubicBezTo>
                  <a:pt x="0" y="0"/>
                  <a:pt x="113" y="2"/>
                  <a:pt x="34" y="2"/>
                </a:cubicBezTo>
              </a:path>
            </a:pathLst>
          </a:custGeom>
          <a:noFill/>
          <a:ln w="76200">
            <a:solidFill>
              <a:srgbClr val="990099"/>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90122" name="Text Box 22"/>
          <p:cNvSpPr txBox="1">
            <a:spLocks noChangeArrowheads="1"/>
          </p:cNvSpPr>
          <p:nvPr/>
        </p:nvSpPr>
        <p:spPr bwMode="auto">
          <a:xfrm>
            <a:off x="2051050" y="6524625"/>
            <a:ext cx="7077075" cy="366713"/>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en-US" sz="1800"/>
              <a:t>Coleman, </a:t>
            </a:r>
            <a:r>
              <a:rPr lang="en-US" sz="1800" i="1"/>
              <a:t>Today</a:t>
            </a:r>
            <a:r>
              <a:rPr lang="fr-FR" altLang="ja-JP" sz="1800" i="1"/>
              <a:t>'</a:t>
            </a:r>
            <a:r>
              <a:rPr lang="en-US" sz="1800" i="1"/>
              <a:t>s Handbook of Bible Times &amp; Customs</a:t>
            </a:r>
            <a:r>
              <a:rPr lang="en-US" sz="1800"/>
              <a:t>, 254</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up)">
                                      <p:cBhvr>
                                        <p:cTn id="12" dur="500"/>
                                        <p:tgtEl>
                                          <p:spTgt spid="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499"/>
                                          </p:stCondLst>
                                        </p:cTn>
                                        <p:tgtEl>
                                          <p:spTgt spid="88067">
                                            <p:txEl>
                                              <p:pRg st="0" end="0"/>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499"/>
                                          </p:stCondLst>
                                        </p:cTn>
                                        <p:tgtEl>
                                          <p:spTgt spid="88067">
                                            <p:txEl>
                                              <p:pRg st="1" end="1"/>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499"/>
                                          </p:stCondLst>
                                        </p:cTn>
                                        <p:tgtEl>
                                          <p:spTgt spid="88067">
                                            <p:txEl>
                                              <p:pRg st="2" end="2"/>
                                            </p:txEl>
                                          </p:spTgt>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499"/>
                                          </p:stCondLst>
                                        </p:cTn>
                                        <p:tgtEl>
                                          <p:spTgt spid="88067">
                                            <p:txEl>
                                              <p:pRg st="3" end="3"/>
                                            </p:txEl>
                                          </p:spTgt>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grpId="0" nodeType="clickEffect">
                                  <p:stCondLst>
                                    <p:cond delay="0"/>
                                  </p:stCondLst>
                                  <p:childTnLst>
                                    <p:set>
                                      <p:cBhvr>
                                        <p:cTn id="32" dur="1" fill="hold">
                                          <p:stCondLst>
                                            <p:cond delay="499"/>
                                          </p:stCondLst>
                                        </p:cTn>
                                        <p:tgtEl>
                                          <p:spTgt spid="88067">
                                            <p:txEl>
                                              <p:pRg st="4" end="4"/>
                                            </p:txEl>
                                          </p:spTgt>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grpId="0" nodeType="clickEffect">
                                  <p:stCondLst>
                                    <p:cond delay="0"/>
                                  </p:stCondLst>
                                  <p:childTnLst>
                                    <p:set>
                                      <p:cBhvr>
                                        <p:cTn id="36" dur="1" fill="hold">
                                          <p:stCondLst>
                                            <p:cond delay="499"/>
                                          </p:stCondLst>
                                        </p:cTn>
                                        <p:tgtEl>
                                          <p:spTgt spid="88067">
                                            <p:txEl>
                                              <p:pRg st="5" end="5"/>
                                            </p:txEl>
                                          </p:spTgt>
                                        </p:tgtEl>
                                        <p:attrNameLst>
                                          <p:attrName>style.visibility</p:attrName>
                                        </p:attrNameLst>
                                      </p:cBhvr>
                                      <p:to>
                                        <p:strVal val="visible"/>
                                      </p:to>
                                    </p:set>
                                  </p:childTnLst>
                                </p:cTn>
                              </p:par>
                            </p:childTnLst>
                          </p:cTn>
                        </p:par>
                        <p:par>
                          <p:cTn id="37" fill="hold" nodeType="afterGroup">
                            <p:stCondLst>
                              <p:cond delay="500"/>
                            </p:stCondLst>
                            <p:childTnLst>
                              <p:par>
                                <p:cTn id="38" presetID="15" presetClass="entr" presetSubtype="0" fill="hold" nodeType="afterEffect">
                                  <p:stCondLst>
                                    <p:cond delay="0"/>
                                  </p:stCondLst>
                                  <p:childTnLst>
                                    <p:set>
                                      <p:cBhvr>
                                        <p:cTn id="39" dur="1" fill="hold">
                                          <p:stCondLst>
                                            <p:cond delay="0"/>
                                          </p:stCondLst>
                                        </p:cTn>
                                        <p:tgtEl>
                                          <p:spTgt spid="2"/>
                                        </p:tgtEl>
                                        <p:attrNameLst>
                                          <p:attrName>style.visibility</p:attrName>
                                        </p:attrNameLst>
                                      </p:cBhvr>
                                      <p:to>
                                        <p:strVal val="visible"/>
                                      </p:to>
                                    </p:set>
                                    <p:anim calcmode="lin" valueType="num">
                                      <p:cBhvr>
                                        <p:cTn id="40" dur="1000" fill="hold"/>
                                        <p:tgtEl>
                                          <p:spTgt spid="2"/>
                                        </p:tgtEl>
                                        <p:attrNameLst>
                                          <p:attrName>ppt_w</p:attrName>
                                        </p:attrNameLst>
                                      </p:cBhvr>
                                      <p:tavLst>
                                        <p:tav tm="0">
                                          <p:val>
                                            <p:fltVal val="0"/>
                                          </p:val>
                                        </p:tav>
                                        <p:tav tm="100000">
                                          <p:val>
                                            <p:strVal val="#ppt_w"/>
                                          </p:val>
                                        </p:tav>
                                      </p:tavLst>
                                    </p:anim>
                                    <p:anim calcmode="lin" valueType="num">
                                      <p:cBhvr>
                                        <p:cTn id="41" dur="1000" fill="hold"/>
                                        <p:tgtEl>
                                          <p:spTgt spid="2"/>
                                        </p:tgtEl>
                                        <p:attrNameLst>
                                          <p:attrName>ppt_h</p:attrName>
                                        </p:attrNameLst>
                                      </p:cBhvr>
                                      <p:tavLst>
                                        <p:tav tm="0">
                                          <p:val>
                                            <p:fltVal val="0"/>
                                          </p:val>
                                        </p:tav>
                                        <p:tav tm="100000">
                                          <p:val>
                                            <p:strVal val="#ppt_h"/>
                                          </p:val>
                                        </p:tav>
                                      </p:tavLst>
                                    </p:anim>
                                    <p:anim calcmode="lin" valueType="num">
                                      <p:cBhvr>
                                        <p:cTn id="42"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43" dur="1000" fill="hold"/>
                                        <p:tgtEl>
                                          <p:spTgt spid="2"/>
                                        </p:tgtEl>
                                        <p:attrNameLst>
                                          <p:attrName>ppt_y</p:attrName>
                                        </p:attrNameLst>
                                      </p:cBhvr>
                                      <p:tavLst>
                                        <p:tav tm="0" fmla="#ppt_y+(sin(-2*pi*(1-$))*-#ppt_x+cos(-2*pi*(1-$))*(1-#ppt_y))*(1-$)">
                                          <p:val>
                                            <p:fltVal val="0"/>
                                          </p:val>
                                        </p:tav>
                                        <p:tav tm="100000">
                                          <p:val>
                                            <p:fltVal val="1"/>
                                          </p:val>
                                        </p:tav>
                                      </p:tavLst>
                                    </p:anim>
                                  </p:childTnLst>
                                </p:cTn>
                              </p:par>
                            </p:childTnLst>
                          </p:cTn>
                        </p:par>
                        <p:par>
                          <p:cTn id="44" fill="hold" nodeType="afterGroup">
                            <p:stCondLst>
                              <p:cond delay="1500"/>
                            </p:stCondLst>
                            <p:childTnLst>
                              <p:par>
                                <p:cTn id="45" presetID="15" presetClass="entr" presetSubtype="0" fill="hold" nodeType="afterEffect">
                                  <p:stCondLst>
                                    <p:cond delay="0"/>
                                  </p:stCondLst>
                                  <p:childTnLst>
                                    <p:set>
                                      <p:cBhvr>
                                        <p:cTn id="46" dur="1" fill="hold">
                                          <p:stCondLst>
                                            <p:cond delay="0"/>
                                          </p:stCondLst>
                                        </p:cTn>
                                        <p:tgtEl>
                                          <p:spTgt spid="3"/>
                                        </p:tgtEl>
                                        <p:attrNameLst>
                                          <p:attrName>style.visibility</p:attrName>
                                        </p:attrNameLst>
                                      </p:cBhvr>
                                      <p:to>
                                        <p:strVal val="visible"/>
                                      </p:to>
                                    </p:set>
                                    <p:anim calcmode="lin" valueType="num">
                                      <p:cBhvr>
                                        <p:cTn id="47" dur="1000" fill="hold"/>
                                        <p:tgtEl>
                                          <p:spTgt spid="3"/>
                                        </p:tgtEl>
                                        <p:attrNameLst>
                                          <p:attrName>ppt_w</p:attrName>
                                        </p:attrNameLst>
                                      </p:cBhvr>
                                      <p:tavLst>
                                        <p:tav tm="0">
                                          <p:val>
                                            <p:fltVal val="0"/>
                                          </p:val>
                                        </p:tav>
                                        <p:tav tm="100000">
                                          <p:val>
                                            <p:strVal val="#ppt_w"/>
                                          </p:val>
                                        </p:tav>
                                      </p:tavLst>
                                    </p:anim>
                                    <p:anim calcmode="lin" valueType="num">
                                      <p:cBhvr>
                                        <p:cTn id="48" dur="1000" fill="hold"/>
                                        <p:tgtEl>
                                          <p:spTgt spid="3"/>
                                        </p:tgtEl>
                                        <p:attrNameLst>
                                          <p:attrName>ppt_h</p:attrName>
                                        </p:attrNameLst>
                                      </p:cBhvr>
                                      <p:tavLst>
                                        <p:tav tm="0">
                                          <p:val>
                                            <p:fltVal val="0"/>
                                          </p:val>
                                        </p:tav>
                                        <p:tav tm="100000">
                                          <p:val>
                                            <p:strVal val="#ppt_h"/>
                                          </p:val>
                                        </p:tav>
                                      </p:tavLst>
                                    </p:anim>
                                    <p:anim calcmode="lin" valueType="num">
                                      <p:cBhvr>
                                        <p:cTn id="49" dur="1000" fill="hold"/>
                                        <p:tgtEl>
                                          <p:spTgt spid="3"/>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499"/>
                                          </p:stCondLst>
                                        </p:cTn>
                                        <p:tgtEl>
                                          <p:spTgt spid="88067">
                                            <p:txEl>
                                              <p:pRg st="6" end="6"/>
                                            </p:txEl>
                                          </p:spTgt>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grpId="0" nodeType="clickEffect">
                                  <p:stCondLst>
                                    <p:cond delay="0"/>
                                  </p:stCondLst>
                                  <p:childTnLst>
                                    <p:set>
                                      <p:cBhvr>
                                        <p:cTn id="58" dur="1" fill="hold">
                                          <p:stCondLst>
                                            <p:cond delay="499"/>
                                          </p:stCondLst>
                                        </p:cTn>
                                        <p:tgtEl>
                                          <p:spTgt spid="88067">
                                            <p:txEl>
                                              <p:pRg st="7" end="7"/>
                                            </p:txEl>
                                          </p:spTgt>
                                        </p:tgtEl>
                                        <p:attrNameLst>
                                          <p:attrName>style.visibility</p:attrName>
                                        </p:attrNameLst>
                                      </p:cBhvr>
                                      <p:to>
                                        <p:strVal val="visible"/>
                                      </p:to>
                                    </p:set>
                                  </p:childTnLst>
                                </p:cTn>
                              </p:par>
                            </p:childTnLst>
                          </p:cTn>
                        </p:par>
                        <p:par>
                          <p:cTn id="59" fill="hold" nodeType="afterGroup">
                            <p:stCondLst>
                              <p:cond delay="500"/>
                            </p:stCondLst>
                            <p:childTnLst>
                              <p:par>
                                <p:cTn id="60" presetID="22" presetClass="entr" presetSubtype="4" fill="hold" grpId="0" nodeType="afterEffect">
                                  <p:stCondLst>
                                    <p:cond delay="0"/>
                                  </p:stCondLst>
                                  <p:childTnLst>
                                    <p:set>
                                      <p:cBhvr>
                                        <p:cTn id="61" dur="1" fill="hold">
                                          <p:stCondLst>
                                            <p:cond delay="0"/>
                                          </p:stCondLst>
                                        </p:cTn>
                                        <p:tgtEl>
                                          <p:spTgt spid="88085"/>
                                        </p:tgtEl>
                                        <p:attrNameLst>
                                          <p:attrName>style.visibility</p:attrName>
                                        </p:attrNameLst>
                                      </p:cBhvr>
                                      <p:to>
                                        <p:strVal val="visible"/>
                                      </p:to>
                                    </p:set>
                                    <p:animEffect transition="in" filter="wipe(down)">
                                      <p:cBhvr>
                                        <p:cTn id="62" dur="500"/>
                                        <p:tgtEl>
                                          <p:spTgt spid="880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67" grpId="0" build="p" autoUpdateAnimBg="0"/>
      <p:bldP spid="88085"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2" name="Picture 4" descr="masadacablecar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521493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0706" name="Picture 9" descr="southmasad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748213" y="0"/>
            <a:ext cx="4395787"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531" name="Rectangle 3" descr="Brown marble"/>
          <p:cNvSpPr>
            <a:spLocks noGrp="1" noChangeArrowheads="1"/>
          </p:cNvSpPr>
          <p:nvPr>
            <p:ph type="body" idx="1"/>
          </p:nvPr>
        </p:nvSpPr>
        <p:spPr>
          <a:xfrm>
            <a:off x="381000" y="5638800"/>
            <a:ext cx="8229600" cy="990600"/>
          </a:xfrm>
          <a:blipFill dpi="0" rotWithShape="1">
            <a:blip r:embed="rId5"/>
            <a:srcRect/>
            <a:tile tx="0" ty="0" sx="100000" sy="100000" flip="none" algn="tl"/>
          </a:blipFill>
        </p:spPr>
        <p:txBody>
          <a:bodyPr/>
          <a:lstStyle/>
          <a:p>
            <a:pPr eaLnBrk="1" hangingPunct="1">
              <a:lnSpc>
                <a:spcPct val="90000"/>
              </a:lnSpc>
            </a:pPr>
            <a:r>
              <a:rPr lang="en-US">
                <a:effectLst/>
                <a:latin typeface="Verdana" charset="0"/>
                <a:ea typeface="ＭＳ Ｐゴシック" charset="0"/>
                <a:cs typeface="ＭＳ Ｐゴシック" charset="0"/>
              </a:rPr>
              <a:t>Tourists can easily climb Masada now on Swiss-built lifts</a:t>
            </a:r>
          </a:p>
        </p:txBody>
      </p:sp>
      <p:sp>
        <p:nvSpPr>
          <p:cNvPr id="200708" name="Rectangle 8"/>
          <p:cNvSpPr>
            <a:spLocks noGrp="1" noChangeArrowheads="1"/>
          </p:cNvSpPr>
          <p:nvPr>
            <p:ph type="title"/>
          </p:nvPr>
        </p:nvSpPr>
        <p:spPr>
          <a:xfrm>
            <a:off x="2987675" y="3175"/>
            <a:ext cx="4127500" cy="1214438"/>
          </a:xfrm>
        </p:spPr>
        <p:txBody>
          <a:bodyPr/>
          <a:lstStyle/>
          <a:p>
            <a:pPr eaLnBrk="1" hangingPunct="1"/>
            <a:r>
              <a:rPr lang="en-US" sz="3600">
                <a:latin typeface="Arial" charset="0"/>
                <a:ea typeface="ＭＳ Ｐゴシック" charset="0"/>
                <a:cs typeface="ＭＳ Ｐゴシック" charset="0"/>
              </a:rPr>
              <a:t>How do moderns climb Masada?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0" presetClass="entr" presetSubtype="0" fill="hold" nodeType="clickEffect">
                                  <p:stCondLst>
                                    <p:cond delay="0"/>
                                  </p:stCondLst>
                                  <p:childTnLst>
                                    <p:set>
                                      <p:cBhvr>
                                        <p:cTn id="6" dur="1" fill="hold">
                                          <p:stCondLst>
                                            <p:cond delay="0"/>
                                          </p:stCondLst>
                                        </p:cTn>
                                        <p:tgtEl>
                                          <p:spTgt spid="22532"/>
                                        </p:tgtEl>
                                        <p:attrNameLst>
                                          <p:attrName>style.visibility</p:attrName>
                                        </p:attrNameLst>
                                      </p:cBhvr>
                                      <p:to>
                                        <p:strVal val="visible"/>
                                      </p:to>
                                    </p:set>
                                    <p:animEffect transition="in" filter="fade">
                                      <p:cBhvr>
                                        <p:cTn id="7" dur="800" decel="100000"/>
                                        <p:tgtEl>
                                          <p:spTgt spid="22532"/>
                                        </p:tgtEl>
                                      </p:cBhvr>
                                    </p:animEffect>
                                    <p:anim calcmode="lin" valueType="num">
                                      <p:cBhvr>
                                        <p:cTn id="8" dur="800" decel="100000" fill="hold"/>
                                        <p:tgtEl>
                                          <p:spTgt spid="22532"/>
                                        </p:tgtEl>
                                        <p:attrNameLst>
                                          <p:attrName>style.rotation</p:attrName>
                                        </p:attrNameLst>
                                      </p:cBhvr>
                                      <p:tavLst>
                                        <p:tav tm="0">
                                          <p:val>
                                            <p:fltVal val="-90"/>
                                          </p:val>
                                        </p:tav>
                                        <p:tav tm="100000">
                                          <p:val>
                                            <p:fltVal val="0"/>
                                          </p:val>
                                        </p:tav>
                                      </p:tavLst>
                                    </p:anim>
                                    <p:anim calcmode="lin" valueType="num">
                                      <p:cBhvr>
                                        <p:cTn id="9" dur="800" decel="100000" fill="hold"/>
                                        <p:tgtEl>
                                          <p:spTgt spid="22532"/>
                                        </p:tgtEl>
                                        <p:attrNameLst>
                                          <p:attrName>ppt_x</p:attrName>
                                        </p:attrNameLst>
                                      </p:cBhvr>
                                      <p:tavLst>
                                        <p:tav tm="0">
                                          <p:val>
                                            <p:strVal val="#ppt_x+0.4"/>
                                          </p:val>
                                        </p:tav>
                                        <p:tav tm="100000">
                                          <p:val>
                                            <p:strVal val="#ppt_x-0.05"/>
                                          </p:val>
                                        </p:tav>
                                      </p:tavLst>
                                    </p:anim>
                                    <p:anim calcmode="lin" valueType="num">
                                      <p:cBhvr>
                                        <p:cTn id="10" dur="800" decel="100000" fill="hold"/>
                                        <p:tgtEl>
                                          <p:spTgt spid="2253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253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2532"/>
                                        </p:tgtEl>
                                        <p:attrNameLst>
                                          <p:attrName>ppt_y</p:attrName>
                                        </p:attrNameLst>
                                      </p:cBhvr>
                                      <p:tavLst>
                                        <p:tav tm="0">
                                          <p:val>
                                            <p:strVal val="#ppt_y+0.1"/>
                                          </p:val>
                                        </p:tav>
                                        <p:tav tm="100000">
                                          <p:val>
                                            <p:strVal val="#ppt_y"/>
                                          </p:val>
                                        </p:tav>
                                      </p:tavLst>
                                    </p:anim>
                                  </p:childTnLst>
                                </p:cTn>
                              </p:par>
                              <p:par>
                                <p:cTn id="13" presetID="30" presetClass="entr" presetSubtype="0" fill="hold" grpId="0" nodeType="withEffect">
                                  <p:stCondLst>
                                    <p:cond delay="0"/>
                                  </p:stCondLst>
                                  <p:childTnLst>
                                    <p:set>
                                      <p:cBhvr>
                                        <p:cTn id="14" dur="1" fill="hold">
                                          <p:stCondLst>
                                            <p:cond delay="0"/>
                                          </p:stCondLst>
                                        </p:cTn>
                                        <p:tgtEl>
                                          <p:spTgt spid="22531">
                                            <p:bg/>
                                          </p:spTgt>
                                        </p:tgtEl>
                                        <p:attrNameLst>
                                          <p:attrName>style.visibility</p:attrName>
                                        </p:attrNameLst>
                                      </p:cBhvr>
                                      <p:to>
                                        <p:strVal val="visible"/>
                                      </p:to>
                                    </p:set>
                                    <p:animEffect transition="in" filter="fade">
                                      <p:cBhvr>
                                        <p:cTn id="15" dur="800" decel="100000"/>
                                        <p:tgtEl>
                                          <p:spTgt spid="22531">
                                            <p:bg/>
                                          </p:spTgt>
                                        </p:tgtEl>
                                      </p:cBhvr>
                                    </p:animEffect>
                                    <p:anim calcmode="lin" valueType="num">
                                      <p:cBhvr>
                                        <p:cTn id="16" dur="800" decel="100000" fill="hold"/>
                                        <p:tgtEl>
                                          <p:spTgt spid="22531">
                                            <p:bg/>
                                          </p:spTgt>
                                        </p:tgtEl>
                                        <p:attrNameLst>
                                          <p:attrName>style.rotation</p:attrName>
                                        </p:attrNameLst>
                                      </p:cBhvr>
                                      <p:tavLst>
                                        <p:tav tm="0">
                                          <p:val>
                                            <p:fltVal val="-90"/>
                                          </p:val>
                                        </p:tav>
                                        <p:tav tm="100000">
                                          <p:val>
                                            <p:fltVal val="0"/>
                                          </p:val>
                                        </p:tav>
                                      </p:tavLst>
                                    </p:anim>
                                    <p:anim calcmode="lin" valueType="num">
                                      <p:cBhvr>
                                        <p:cTn id="17" dur="800" decel="100000" fill="hold"/>
                                        <p:tgtEl>
                                          <p:spTgt spid="22531">
                                            <p:bg/>
                                          </p:spTgt>
                                        </p:tgtEl>
                                        <p:attrNameLst>
                                          <p:attrName>ppt_x</p:attrName>
                                        </p:attrNameLst>
                                      </p:cBhvr>
                                      <p:tavLst>
                                        <p:tav tm="0">
                                          <p:val>
                                            <p:strVal val="#ppt_x+0.4"/>
                                          </p:val>
                                        </p:tav>
                                        <p:tav tm="100000">
                                          <p:val>
                                            <p:strVal val="#ppt_x-0.05"/>
                                          </p:val>
                                        </p:tav>
                                      </p:tavLst>
                                    </p:anim>
                                    <p:anim calcmode="lin" valueType="num">
                                      <p:cBhvr>
                                        <p:cTn id="18" dur="800" decel="100000" fill="hold"/>
                                        <p:tgtEl>
                                          <p:spTgt spid="22531">
                                            <p:bg/>
                                          </p:spTgt>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22531">
                                            <p:bg/>
                                          </p:spTgt>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22531">
                                            <p:bg/>
                                          </p:spTgt>
                                        </p:tgtEl>
                                        <p:attrNameLst>
                                          <p:attrName>ppt_y</p:attrName>
                                        </p:attrNameLst>
                                      </p:cBhvr>
                                      <p:tavLst>
                                        <p:tav tm="0">
                                          <p:val>
                                            <p:strVal val="#ppt_y+0.1"/>
                                          </p:val>
                                        </p:tav>
                                        <p:tav tm="100000">
                                          <p:val>
                                            <p:strVal val="#ppt_y"/>
                                          </p:val>
                                        </p:tav>
                                      </p:tavLst>
                                    </p:anim>
                                  </p:childTnLst>
                                </p:cTn>
                              </p:par>
                              <p:par>
                                <p:cTn id="21" presetID="30" presetClass="entr" presetSubtype="0" fill="hold" grpId="0" nodeType="withEffect">
                                  <p:stCondLst>
                                    <p:cond delay="0"/>
                                  </p:stCondLst>
                                  <p:childTnLst>
                                    <p:set>
                                      <p:cBhvr>
                                        <p:cTn id="22" dur="1" fill="hold">
                                          <p:stCondLst>
                                            <p:cond delay="0"/>
                                          </p:stCondLst>
                                        </p:cTn>
                                        <p:tgtEl>
                                          <p:spTgt spid="22531">
                                            <p:txEl>
                                              <p:pRg st="0" end="0"/>
                                            </p:txEl>
                                          </p:spTgt>
                                        </p:tgtEl>
                                        <p:attrNameLst>
                                          <p:attrName>style.visibility</p:attrName>
                                        </p:attrNameLst>
                                      </p:cBhvr>
                                      <p:to>
                                        <p:strVal val="visible"/>
                                      </p:to>
                                    </p:set>
                                    <p:animEffect transition="in" filter="fade">
                                      <p:cBhvr>
                                        <p:cTn id="23" dur="800" decel="100000"/>
                                        <p:tgtEl>
                                          <p:spTgt spid="22531">
                                            <p:txEl>
                                              <p:pRg st="0" end="0"/>
                                            </p:txEl>
                                          </p:spTgt>
                                        </p:tgtEl>
                                      </p:cBhvr>
                                    </p:animEffect>
                                    <p:anim calcmode="lin" valueType="num">
                                      <p:cBhvr>
                                        <p:cTn id="24" dur="800" decel="100000" fill="hold"/>
                                        <p:tgtEl>
                                          <p:spTgt spid="22531">
                                            <p:txEl>
                                              <p:pRg st="0" end="0"/>
                                            </p:txEl>
                                          </p:spTgt>
                                        </p:tgtEl>
                                        <p:attrNameLst>
                                          <p:attrName>style.rotation</p:attrName>
                                        </p:attrNameLst>
                                      </p:cBhvr>
                                      <p:tavLst>
                                        <p:tav tm="0">
                                          <p:val>
                                            <p:fltVal val="-90"/>
                                          </p:val>
                                        </p:tav>
                                        <p:tav tm="100000">
                                          <p:val>
                                            <p:fltVal val="0"/>
                                          </p:val>
                                        </p:tav>
                                      </p:tavLst>
                                    </p:anim>
                                    <p:anim calcmode="lin" valueType="num">
                                      <p:cBhvr>
                                        <p:cTn id="25" dur="800" decel="100000" fill="hold"/>
                                        <p:tgtEl>
                                          <p:spTgt spid="22531">
                                            <p:txEl>
                                              <p:pRg st="0" end="0"/>
                                            </p:txEl>
                                          </p:spTgt>
                                        </p:tgtEl>
                                        <p:attrNameLst>
                                          <p:attrName>ppt_x</p:attrName>
                                        </p:attrNameLst>
                                      </p:cBhvr>
                                      <p:tavLst>
                                        <p:tav tm="0">
                                          <p:val>
                                            <p:strVal val="#ppt_x+0.4"/>
                                          </p:val>
                                        </p:tav>
                                        <p:tav tm="100000">
                                          <p:val>
                                            <p:strVal val="#ppt_x-0.05"/>
                                          </p:val>
                                        </p:tav>
                                      </p:tavLst>
                                    </p:anim>
                                    <p:anim calcmode="lin" valueType="num">
                                      <p:cBhvr>
                                        <p:cTn id="26" dur="800" decel="100000" fill="hold"/>
                                        <p:tgtEl>
                                          <p:spTgt spid="22531">
                                            <p:txEl>
                                              <p:pRg st="0" end="0"/>
                                            </p:txEl>
                                          </p:spTgt>
                                        </p:tgtEl>
                                        <p:attrNameLst>
                                          <p:attrName>ppt_y</p:attrName>
                                        </p:attrNameLst>
                                      </p:cBhvr>
                                      <p:tavLst>
                                        <p:tav tm="0">
                                          <p:val>
                                            <p:strVal val="#ppt_y-0.4"/>
                                          </p:val>
                                        </p:tav>
                                        <p:tav tm="100000">
                                          <p:val>
                                            <p:strVal val="#ppt_y+0.1"/>
                                          </p:val>
                                        </p:tav>
                                      </p:tavLst>
                                    </p:anim>
                                    <p:anim calcmode="lin" valueType="num">
                                      <p:cBhvr>
                                        <p:cTn id="27" dur="200" accel="100000" fill="hold">
                                          <p:stCondLst>
                                            <p:cond delay="800"/>
                                          </p:stCondLst>
                                        </p:cTn>
                                        <p:tgtEl>
                                          <p:spTgt spid="22531">
                                            <p:txEl>
                                              <p:pRg st="0" end="0"/>
                                            </p:txEl>
                                          </p:spTgt>
                                        </p:tgtEl>
                                        <p:attrNameLst>
                                          <p:attrName>ppt_x</p:attrName>
                                        </p:attrNameLst>
                                      </p:cBhvr>
                                      <p:tavLst>
                                        <p:tav tm="0">
                                          <p:val>
                                            <p:strVal val="#ppt_x-0.05"/>
                                          </p:val>
                                        </p:tav>
                                        <p:tav tm="100000">
                                          <p:val>
                                            <p:strVal val="#ppt_x"/>
                                          </p:val>
                                        </p:tav>
                                      </p:tavLst>
                                    </p:anim>
                                    <p:anim calcmode="lin" valueType="num">
                                      <p:cBhvr>
                                        <p:cTn id="28" dur="200" accel="100000" fill="hold">
                                          <p:stCondLst>
                                            <p:cond delay="800"/>
                                          </p:stCondLst>
                                        </p:cTn>
                                        <p:tgtEl>
                                          <p:spTgt spid="22531">
                                            <p:txEl>
                                              <p:pRg st="0" end="0"/>
                                            </p:txEl>
                                          </p:spTgt>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1" grpId="0" build="p"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2753" name="Picture 5" descr="hurlstone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372600" cy="6843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2754" name="Rectangle 2"/>
          <p:cNvSpPr>
            <a:spLocks noGrp="1" noChangeArrowheads="1"/>
          </p:cNvSpPr>
          <p:nvPr>
            <p:ph type="title"/>
          </p:nvPr>
        </p:nvSpPr>
        <p:spPr>
          <a:xfrm>
            <a:off x="0" y="0"/>
            <a:ext cx="9448800" cy="865188"/>
          </a:xfrm>
          <a:solidFill>
            <a:schemeClr val="bg2"/>
          </a:solidFill>
        </p:spPr>
        <p:txBody>
          <a:bodyPr/>
          <a:lstStyle/>
          <a:p>
            <a:pPr eaLnBrk="1" hangingPunct="1"/>
            <a:r>
              <a:rPr lang="en-US">
                <a:latin typeface="Arial" charset="0"/>
                <a:ea typeface="ＭＳ Ｐゴシック" charset="0"/>
                <a:cs typeface="Arial" charset="0"/>
              </a:rPr>
              <a:t>The Roman Offensive</a:t>
            </a:r>
          </a:p>
        </p:txBody>
      </p:sp>
      <p:sp>
        <p:nvSpPr>
          <p:cNvPr id="24579" name="Rectangle 3"/>
          <p:cNvSpPr>
            <a:spLocks noGrp="1" noChangeArrowheads="1"/>
          </p:cNvSpPr>
          <p:nvPr>
            <p:ph type="body" idx="1"/>
          </p:nvPr>
        </p:nvSpPr>
        <p:spPr>
          <a:xfrm>
            <a:off x="0" y="6248400"/>
            <a:ext cx="9448800" cy="685800"/>
          </a:xfrm>
          <a:solidFill>
            <a:schemeClr val="bg2"/>
          </a:solidFill>
        </p:spPr>
        <p:txBody>
          <a:bodyPr/>
          <a:lstStyle/>
          <a:p>
            <a:pPr eaLnBrk="1" hangingPunct="1">
              <a:lnSpc>
                <a:spcPct val="90000"/>
              </a:lnSpc>
              <a:defRPr/>
            </a:pPr>
            <a:r>
              <a:rPr lang="en-US" sz="2400" b="1" dirty="0">
                <a:latin typeface="Arial"/>
                <a:ea typeface="ＭＳ Ｐゴシック" charset="0"/>
                <a:cs typeface="Arial"/>
              </a:rPr>
              <a:t>Huge boulders pounded Masada</a:t>
            </a:r>
            <a:r>
              <a:rPr lang="fr-FR" altLang="ja-JP" sz="2400" b="1" dirty="0">
                <a:latin typeface="Arial"/>
                <a:ea typeface="ＭＳ Ｐゴシック" charset="0"/>
                <a:cs typeface="Arial"/>
              </a:rPr>
              <a:t>'</a:t>
            </a:r>
            <a:r>
              <a:rPr lang="en-US" sz="2400" b="1" dirty="0">
                <a:latin typeface="Arial"/>
                <a:ea typeface="ＭＳ Ｐゴシック" charset="0"/>
                <a:cs typeface="Arial"/>
              </a:rPr>
              <a:t>s wall with catapults</a:t>
            </a:r>
          </a:p>
        </p:txBody>
      </p:sp>
      <p:pic>
        <p:nvPicPr>
          <p:cNvPr id="202756" name="Picture 6" descr="Catapult"/>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3635375"/>
            <a:ext cx="3733800" cy="2613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0" y="0"/>
            <a:ext cx="9144000" cy="6858000"/>
          </a:xfrm>
          <a:prstGeom prst="rect">
            <a:avLst/>
          </a:prstGeom>
          <a:gradFill flip="none" rotWithShape="1">
            <a:gsLst>
              <a:gs pos="0">
                <a:schemeClr val="bg2">
                  <a:lumMod val="75000"/>
                </a:schemeClr>
              </a:gs>
              <a:gs pos="100000">
                <a:srgbClr val="000000"/>
              </a:gs>
            </a:gsLst>
            <a:path path="rect">
              <a:fillToRect l="50000" t="50000" r="50000" b="50000"/>
            </a:path>
            <a:tileRect/>
          </a:gradFill>
          <a:ln w="9525" cap="flat" cmpd="sng" algn="ctr">
            <a:solidFill>
              <a:schemeClr val="tx1"/>
            </a:solidFill>
            <a:prstDash val="solid"/>
            <a:round/>
            <a:headEnd type="none" w="med" len="med"/>
            <a:tailEnd type="none" w="med" len="med"/>
          </a:ln>
          <a:effectLst/>
        </p:spPr>
        <p:txBody>
          <a:bodyPr/>
          <a:lstStyle/>
          <a:p>
            <a:pPr>
              <a:defRPr/>
            </a:pPr>
            <a:endParaRPr lang="en-US">
              <a:latin typeface="Verdana" pitchFamily="-105" charset="0"/>
            </a:endParaRPr>
          </a:p>
        </p:txBody>
      </p:sp>
      <p:sp>
        <p:nvSpPr>
          <p:cNvPr id="204802" name="Left-Right Arrow 22"/>
          <p:cNvSpPr>
            <a:spLocks noChangeArrowheads="1"/>
          </p:cNvSpPr>
          <p:nvPr/>
        </p:nvSpPr>
        <p:spPr bwMode="auto">
          <a:xfrm rot="-5400000">
            <a:off x="2196306" y="2888457"/>
            <a:ext cx="4175125" cy="1081088"/>
          </a:xfrm>
          <a:prstGeom prst="leftRightArrow">
            <a:avLst>
              <a:gd name="adj1" fmla="val 50000"/>
              <a:gd name="adj2" fmla="val 49937"/>
            </a:avLst>
          </a:prstGeom>
          <a:gradFill rotWithShape="1">
            <a:gsLst>
              <a:gs pos="0">
                <a:srgbClr val="EEA051"/>
              </a:gs>
              <a:gs pos="100000">
                <a:srgbClr val="FFFFFF"/>
              </a:gs>
            </a:gsLst>
            <a:path path="rect">
              <a:fillToRect l="50000" t="50000" r="50000" b="50000"/>
            </a:path>
          </a:gradFill>
          <a:ln w="9525">
            <a:solidFill>
              <a:schemeClr val="tx1"/>
            </a:solidFill>
            <a:round/>
            <a:headEnd/>
            <a:tailEnd/>
          </a:ln>
        </p:spPr>
        <p:txBody>
          <a:bodyPr/>
          <a:lstStyle/>
          <a:p>
            <a:endParaRPr lang="en-US"/>
          </a:p>
        </p:txBody>
      </p:sp>
      <p:sp>
        <p:nvSpPr>
          <p:cNvPr id="204803" name="Left-Right Arrow 1"/>
          <p:cNvSpPr>
            <a:spLocks noChangeArrowheads="1"/>
          </p:cNvSpPr>
          <p:nvPr/>
        </p:nvSpPr>
        <p:spPr bwMode="auto">
          <a:xfrm>
            <a:off x="2195513" y="2673350"/>
            <a:ext cx="4176712" cy="1079500"/>
          </a:xfrm>
          <a:prstGeom prst="leftRightArrow">
            <a:avLst>
              <a:gd name="adj1" fmla="val 50000"/>
              <a:gd name="adj2" fmla="val 50030"/>
            </a:avLst>
          </a:prstGeom>
          <a:gradFill rotWithShape="1">
            <a:gsLst>
              <a:gs pos="0">
                <a:srgbClr val="EEA051"/>
              </a:gs>
              <a:gs pos="100000">
                <a:srgbClr val="FFFFFF"/>
              </a:gs>
            </a:gsLst>
            <a:path path="rect">
              <a:fillToRect l="50000" t="50000" r="50000" b="50000"/>
            </a:path>
          </a:gradFill>
          <a:ln w="9525">
            <a:solidFill>
              <a:schemeClr val="tx1"/>
            </a:solidFill>
            <a:round/>
            <a:headEnd/>
            <a:tailEnd/>
          </a:ln>
        </p:spPr>
        <p:txBody>
          <a:bodyPr/>
          <a:lstStyle/>
          <a:p>
            <a:endParaRPr lang="en-US"/>
          </a:p>
        </p:txBody>
      </p:sp>
      <p:sp>
        <p:nvSpPr>
          <p:cNvPr id="204804" name="Rectangle 2"/>
          <p:cNvSpPr>
            <a:spLocks noGrp="1" noChangeArrowheads="1"/>
          </p:cNvSpPr>
          <p:nvPr>
            <p:ph type="title"/>
          </p:nvPr>
        </p:nvSpPr>
        <p:spPr>
          <a:xfrm>
            <a:off x="0" y="30163"/>
            <a:ext cx="2386013" cy="2216150"/>
          </a:xfrm>
          <a:noFill/>
          <a:extLst>
            <a:ext uri="{909E8E84-426E-40dd-AFC4-6F175D3DCCD1}">
              <a14:hiddenFill xmlns:a14="http://schemas.microsoft.com/office/drawing/2010/main" xmlns="">
                <a:solidFill>
                  <a:srgbClr val="000000"/>
                </a:solidFill>
              </a14:hiddenFill>
            </a:ext>
          </a:extLst>
        </p:spPr>
        <p:txBody>
          <a:bodyPr/>
          <a:lstStyle/>
          <a:p>
            <a:pPr eaLnBrk="1" hangingPunct="1"/>
            <a:r>
              <a:rPr lang="en-US" i="1">
                <a:latin typeface="Arial" charset="0"/>
                <a:ea typeface="ＭＳ Ｐゴシック" charset="0"/>
                <a:cs typeface="ＭＳ Ｐゴシック" charset="0"/>
              </a:rPr>
              <a:t>The Jewish Sects</a:t>
            </a:r>
          </a:p>
        </p:txBody>
      </p:sp>
      <p:sp>
        <p:nvSpPr>
          <p:cNvPr id="204805" name="Text Box 5"/>
          <p:cNvSpPr txBox="1">
            <a:spLocks noChangeArrowheads="1"/>
          </p:cNvSpPr>
          <p:nvPr/>
        </p:nvSpPr>
        <p:spPr bwMode="auto">
          <a:xfrm>
            <a:off x="8367713" y="76200"/>
            <a:ext cx="741362"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en-US" sz="2000" b="1">
                <a:latin typeface="Arial" charset="0"/>
                <a:cs typeface="Arial" charset="0"/>
              </a:rPr>
              <a:t>115a</a:t>
            </a:r>
          </a:p>
        </p:txBody>
      </p:sp>
      <p:sp>
        <p:nvSpPr>
          <p:cNvPr id="204806" name="TextBox 1"/>
          <p:cNvSpPr txBox="1">
            <a:spLocks noChangeArrowheads="1"/>
          </p:cNvSpPr>
          <p:nvPr/>
        </p:nvSpPr>
        <p:spPr bwMode="auto">
          <a:xfrm>
            <a:off x="250825" y="5300663"/>
            <a:ext cx="1800225" cy="101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en-US" sz="2000"/>
              <a:t>Attitude towards life is in white</a:t>
            </a:r>
          </a:p>
        </p:txBody>
      </p:sp>
      <p:sp>
        <p:nvSpPr>
          <p:cNvPr id="10" name="TextBox 9"/>
          <p:cNvSpPr txBox="1"/>
          <p:nvPr/>
        </p:nvSpPr>
        <p:spPr>
          <a:xfrm>
            <a:off x="6372225" y="6083300"/>
            <a:ext cx="2520950" cy="523875"/>
          </a:xfrm>
          <a:prstGeom prst="rect">
            <a:avLst/>
          </a:prstGeom>
          <a:noFill/>
        </p:spPr>
        <p:txBody>
          <a:bodyPr>
            <a:spAutoFit/>
          </a:bodyPr>
          <a:lstStyle>
            <a:lvl1pPr>
              <a:defRPr>
                <a:solidFill>
                  <a:schemeClr val="tx1"/>
                </a:solidFill>
                <a:latin typeface="Verdana" charset="0"/>
                <a:ea typeface="ＭＳ Ｐゴシック" charset="0"/>
                <a:cs typeface="ＭＳ Ｐゴシック" charset="0"/>
              </a:defRPr>
            </a:lvl1pPr>
            <a:lvl2pPr marL="742950" indent="-285750">
              <a:defRPr>
                <a:solidFill>
                  <a:schemeClr val="tx1"/>
                </a:solidFill>
                <a:latin typeface="Verdana" charset="0"/>
                <a:ea typeface="ＭＳ Ｐゴシック" charset="0"/>
              </a:defRPr>
            </a:lvl2pPr>
            <a:lvl3pPr marL="1143000" indent="-228600">
              <a:defRPr>
                <a:solidFill>
                  <a:schemeClr val="tx1"/>
                </a:solidFill>
                <a:latin typeface="Verdana" charset="0"/>
                <a:ea typeface="ＭＳ Ｐゴシック" charset="0"/>
              </a:defRPr>
            </a:lvl3pPr>
            <a:lvl4pPr marL="1600200" indent="-228600">
              <a:defRPr>
                <a:solidFill>
                  <a:schemeClr val="tx1"/>
                </a:solidFill>
                <a:latin typeface="Verdana" charset="0"/>
                <a:ea typeface="ＭＳ Ｐゴシック" charset="0"/>
              </a:defRPr>
            </a:lvl4pPr>
            <a:lvl5pPr marL="2057400" indent="-228600">
              <a:defRPr>
                <a:solidFill>
                  <a:schemeClr val="tx1"/>
                </a:solidFill>
                <a:latin typeface="Verdana" charset="0"/>
                <a:ea typeface="ＭＳ Ｐゴシック" charset="0"/>
              </a:defRPr>
            </a:lvl5pPr>
            <a:lvl6pPr marL="2514600" indent="-228600" eaLnBrk="0" fontAlgn="base" hangingPunct="0">
              <a:spcBef>
                <a:spcPct val="0"/>
              </a:spcBef>
              <a:spcAft>
                <a:spcPct val="0"/>
              </a:spcAft>
              <a:defRPr>
                <a:solidFill>
                  <a:schemeClr val="tx1"/>
                </a:solidFill>
                <a:latin typeface="Verdana" charset="0"/>
                <a:ea typeface="ＭＳ Ｐゴシック" charset="0"/>
              </a:defRPr>
            </a:lvl6pPr>
            <a:lvl7pPr marL="2971800" indent="-228600" eaLnBrk="0" fontAlgn="base" hangingPunct="0">
              <a:spcBef>
                <a:spcPct val="0"/>
              </a:spcBef>
              <a:spcAft>
                <a:spcPct val="0"/>
              </a:spcAft>
              <a:defRPr>
                <a:solidFill>
                  <a:schemeClr val="tx1"/>
                </a:solidFill>
                <a:latin typeface="Verdana" charset="0"/>
                <a:ea typeface="ＭＳ Ｐゴシック" charset="0"/>
              </a:defRPr>
            </a:lvl7pPr>
            <a:lvl8pPr marL="3429000" indent="-228600" eaLnBrk="0" fontAlgn="base" hangingPunct="0">
              <a:spcBef>
                <a:spcPct val="0"/>
              </a:spcBef>
              <a:spcAft>
                <a:spcPct val="0"/>
              </a:spcAft>
              <a:defRPr>
                <a:solidFill>
                  <a:schemeClr val="tx1"/>
                </a:solidFill>
                <a:latin typeface="Verdana" charset="0"/>
                <a:ea typeface="ＭＳ Ｐゴシック" charset="0"/>
              </a:defRPr>
            </a:lvl8pPr>
            <a:lvl9pPr marL="3886200" indent="-228600" eaLnBrk="0" fontAlgn="base" hangingPunct="0">
              <a:spcBef>
                <a:spcPct val="0"/>
              </a:spcBef>
              <a:spcAft>
                <a:spcPct val="0"/>
              </a:spcAft>
              <a:defRPr>
                <a:solidFill>
                  <a:schemeClr val="tx1"/>
                </a:solidFill>
                <a:latin typeface="Verdana" charset="0"/>
                <a:ea typeface="ＭＳ Ｐゴシック" charset="0"/>
              </a:defRPr>
            </a:lvl9pPr>
          </a:lstStyle>
          <a:p>
            <a:pPr>
              <a:defRPr/>
            </a:pPr>
            <a:r>
              <a:rPr lang="en-US" sz="2800" i="1" dirty="0">
                <a:solidFill>
                  <a:schemeClr val="accent6">
                    <a:lumMod val="60000"/>
                    <a:lumOff val="40000"/>
                  </a:schemeClr>
                </a:solidFill>
                <a:latin typeface="A_Bernhard" charset="0"/>
                <a:ea typeface="MS Mincho" charset="0"/>
                <a:cs typeface="MS Mincho" charset="0"/>
              </a:rPr>
              <a:t>Samaritans</a:t>
            </a:r>
          </a:p>
        </p:txBody>
      </p:sp>
      <p:sp>
        <p:nvSpPr>
          <p:cNvPr id="204808" name="TextBox 1"/>
          <p:cNvSpPr txBox="1">
            <a:spLocks noChangeArrowheads="1"/>
          </p:cNvSpPr>
          <p:nvPr/>
        </p:nvSpPr>
        <p:spPr bwMode="auto">
          <a:xfrm>
            <a:off x="3203575" y="604838"/>
            <a:ext cx="2160588"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ctr"/>
            <a:r>
              <a:rPr lang="en-US" b="1">
                <a:solidFill>
                  <a:srgbClr val="FFC000"/>
                </a:solidFill>
              </a:rPr>
              <a:t>Pharisees</a:t>
            </a:r>
          </a:p>
        </p:txBody>
      </p:sp>
      <p:sp>
        <p:nvSpPr>
          <p:cNvPr id="204809" name="TextBox 1"/>
          <p:cNvSpPr txBox="1">
            <a:spLocks noChangeArrowheads="1"/>
          </p:cNvSpPr>
          <p:nvPr/>
        </p:nvSpPr>
        <p:spPr bwMode="auto">
          <a:xfrm>
            <a:off x="1150938" y="3575050"/>
            <a:ext cx="2160587"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en-US" sz="1800" i="1"/>
              <a:t>Revolt</a:t>
            </a:r>
          </a:p>
        </p:txBody>
      </p:sp>
      <p:sp>
        <p:nvSpPr>
          <p:cNvPr id="204810" name="TextBox 1"/>
          <p:cNvSpPr txBox="1">
            <a:spLocks noChangeArrowheads="1"/>
          </p:cNvSpPr>
          <p:nvPr/>
        </p:nvSpPr>
        <p:spPr bwMode="auto">
          <a:xfrm>
            <a:off x="6275388" y="2981325"/>
            <a:ext cx="2328862"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en-US" b="1">
                <a:solidFill>
                  <a:srgbClr val="FFC000"/>
                </a:solidFill>
              </a:rPr>
              <a:t>Sadducees</a:t>
            </a:r>
          </a:p>
        </p:txBody>
      </p:sp>
      <p:sp>
        <p:nvSpPr>
          <p:cNvPr id="204811" name="TextBox 1"/>
          <p:cNvSpPr txBox="1">
            <a:spLocks noChangeArrowheads="1"/>
          </p:cNvSpPr>
          <p:nvPr/>
        </p:nvSpPr>
        <p:spPr bwMode="auto">
          <a:xfrm>
            <a:off x="6203950" y="3575050"/>
            <a:ext cx="2159000"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en-US" sz="1800" i="1"/>
              <a:t>Resignation</a:t>
            </a:r>
          </a:p>
        </p:txBody>
      </p:sp>
      <p:sp>
        <p:nvSpPr>
          <p:cNvPr id="204812" name="TextBox 1"/>
          <p:cNvSpPr txBox="1">
            <a:spLocks noChangeArrowheads="1"/>
          </p:cNvSpPr>
          <p:nvPr/>
        </p:nvSpPr>
        <p:spPr bwMode="auto">
          <a:xfrm>
            <a:off x="4498975" y="1028700"/>
            <a:ext cx="2160588"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en-US" sz="1800" i="1"/>
              <a:t>Integration</a:t>
            </a:r>
          </a:p>
        </p:txBody>
      </p:sp>
      <p:sp>
        <p:nvSpPr>
          <p:cNvPr id="204813" name="TextBox 1"/>
          <p:cNvSpPr txBox="1">
            <a:spLocks noChangeArrowheads="1"/>
          </p:cNvSpPr>
          <p:nvPr/>
        </p:nvSpPr>
        <p:spPr bwMode="auto">
          <a:xfrm rot="5400000">
            <a:off x="3260725" y="2795588"/>
            <a:ext cx="21590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en-US" sz="2000" b="1">
                <a:solidFill>
                  <a:srgbClr val="000090"/>
                </a:solidFill>
              </a:rPr>
              <a:t>Religion</a:t>
            </a:r>
          </a:p>
        </p:txBody>
      </p:sp>
      <p:sp>
        <p:nvSpPr>
          <p:cNvPr id="204814" name="TextBox 1"/>
          <p:cNvSpPr txBox="1">
            <a:spLocks noChangeArrowheads="1"/>
          </p:cNvSpPr>
          <p:nvPr/>
        </p:nvSpPr>
        <p:spPr bwMode="auto">
          <a:xfrm>
            <a:off x="4579938" y="3028950"/>
            <a:ext cx="143192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en-US" sz="2000" b="1">
                <a:solidFill>
                  <a:srgbClr val="000090"/>
                </a:solidFill>
              </a:rPr>
              <a:t>Politics</a:t>
            </a:r>
          </a:p>
        </p:txBody>
      </p:sp>
      <p:sp>
        <p:nvSpPr>
          <p:cNvPr id="204815" name="TextBox 1"/>
          <p:cNvSpPr txBox="1">
            <a:spLocks noChangeArrowheads="1"/>
          </p:cNvSpPr>
          <p:nvPr/>
        </p:nvSpPr>
        <p:spPr bwMode="auto">
          <a:xfrm>
            <a:off x="4498975" y="5183188"/>
            <a:ext cx="2160588"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en-US" sz="1800" i="1"/>
              <a:t>Isolation</a:t>
            </a:r>
          </a:p>
        </p:txBody>
      </p:sp>
      <p:sp>
        <p:nvSpPr>
          <p:cNvPr id="204816" name="TextBox 1"/>
          <p:cNvSpPr txBox="1">
            <a:spLocks noChangeArrowheads="1"/>
          </p:cNvSpPr>
          <p:nvPr/>
        </p:nvSpPr>
        <p:spPr bwMode="auto">
          <a:xfrm>
            <a:off x="3203575" y="5584825"/>
            <a:ext cx="2160588"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ctr"/>
            <a:r>
              <a:rPr lang="en-US" b="1">
                <a:solidFill>
                  <a:srgbClr val="FFC000"/>
                </a:solidFill>
              </a:rPr>
              <a:t>Essenes</a:t>
            </a:r>
          </a:p>
        </p:txBody>
      </p:sp>
      <p:sp>
        <p:nvSpPr>
          <p:cNvPr id="204817" name="TextBox 1"/>
          <p:cNvSpPr txBox="1">
            <a:spLocks noChangeArrowheads="1"/>
          </p:cNvSpPr>
          <p:nvPr/>
        </p:nvSpPr>
        <p:spPr bwMode="auto">
          <a:xfrm rot="-5400000">
            <a:off x="-573881" y="2982119"/>
            <a:ext cx="2160587"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ctr"/>
            <a:r>
              <a:rPr lang="en-US" b="1">
                <a:solidFill>
                  <a:srgbClr val="FFC000"/>
                </a:solidFill>
              </a:rPr>
              <a:t>Sicarii</a:t>
            </a:r>
          </a:p>
        </p:txBody>
      </p:sp>
      <p:sp>
        <p:nvSpPr>
          <p:cNvPr id="204818" name="TextBox 1"/>
          <p:cNvSpPr txBox="1">
            <a:spLocks noChangeArrowheads="1"/>
          </p:cNvSpPr>
          <p:nvPr/>
        </p:nvSpPr>
        <p:spPr bwMode="auto">
          <a:xfrm>
            <a:off x="755650" y="2981325"/>
            <a:ext cx="180022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en-US" b="1">
                <a:solidFill>
                  <a:srgbClr val="FFC000"/>
                </a:solidFill>
              </a:rPr>
              <a:t>Zealots</a:t>
            </a:r>
          </a:p>
        </p:txBody>
      </p:sp>
      <p:sp>
        <p:nvSpPr>
          <p:cNvPr id="204819" name="TextBox 1"/>
          <p:cNvSpPr txBox="1">
            <a:spLocks noChangeArrowheads="1"/>
          </p:cNvSpPr>
          <p:nvPr/>
        </p:nvSpPr>
        <p:spPr bwMode="auto">
          <a:xfrm rot="-5400000">
            <a:off x="7676357" y="2982119"/>
            <a:ext cx="2160587"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ctr"/>
            <a:r>
              <a:rPr lang="en-US" b="1">
                <a:solidFill>
                  <a:srgbClr val="FFC000"/>
                </a:solidFill>
              </a:rPr>
              <a:t>Herodians</a:t>
            </a:r>
          </a:p>
        </p:txBody>
      </p:sp>
      <p:sp>
        <p:nvSpPr>
          <p:cNvPr id="204820" name="Oval 6"/>
          <p:cNvSpPr>
            <a:spLocks noChangeArrowheads="1"/>
          </p:cNvSpPr>
          <p:nvPr/>
        </p:nvSpPr>
        <p:spPr bwMode="auto">
          <a:xfrm rot="-5400000">
            <a:off x="7048500" y="2628900"/>
            <a:ext cx="3429000" cy="762000"/>
          </a:xfrm>
          <a:prstGeom prst="ellipse">
            <a:avLst/>
          </a:prstGeom>
          <a:noFill/>
          <a:ln w="5715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04821" name="Oval 7"/>
          <p:cNvSpPr>
            <a:spLocks noChangeArrowheads="1"/>
          </p:cNvSpPr>
          <p:nvPr/>
        </p:nvSpPr>
        <p:spPr bwMode="auto">
          <a:xfrm rot="-5400000">
            <a:off x="-1195387" y="2781300"/>
            <a:ext cx="3429000" cy="762000"/>
          </a:xfrm>
          <a:prstGeom prst="ellipse">
            <a:avLst/>
          </a:prstGeom>
          <a:noFill/>
          <a:ln w="5715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pSp>
        <p:nvGrpSpPr>
          <p:cNvPr id="206850" name="Group 12"/>
          <p:cNvGrpSpPr>
            <a:grpSpLocks/>
          </p:cNvGrpSpPr>
          <p:nvPr/>
        </p:nvGrpSpPr>
        <p:grpSpPr bwMode="auto">
          <a:xfrm>
            <a:off x="3886200" y="-76200"/>
            <a:ext cx="4724400" cy="4114800"/>
            <a:chOff x="2784" y="1728"/>
            <a:chExt cx="2976" cy="2592"/>
          </a:xfrm>
        </p:grpSpPr>
        <p:pic>
          <p:nvPicPr>
            <p:cNvPr id="206861" name="Picture 10" descr="Herod the Grea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784" y="1728"/>
              <a:ext cx="2976" cy="25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6862" name="Rectangle 11"/>
            <p:cNvSpPr>
              <a:spLocks noChangeArrowheads="1"/>
            </p:cNvSpPr>
            <p:nvPr/>
          </p:nvSpPr>
          <p:spPr bwMode="auto">
            <a:xfrm>
              <a:off x="4368" y="1728"/>
              <a:ext cx="1392" cy="912"/>
            </a:xfrm>
            <a:prstGeom prst="rect">
              <a:avLst/>
            </a:prstGeom>
            <a:solidFill>
              <a:schemeClr val="tx1"/>
            </a:solidFill>
            <a:ln w="9525">
              <a:solidFill>
                <a:schemeClr val="tx1"/>
              </a:solidFill>
              <a:miter lim="800000"/>
              <a:headEnd/>
              <a:tailEnd/>
            </a:ln>
          </p:spPr>
          <p:txBody>
            <a:bodyPr wrap="none" anchor="ctr"/>
            <a:lstStyle/>
            <a:p>
              <a:endParaRPr lang="en-US"/>
            </a:p>
          </p:txBody>
        </p:sp>
      </p:grpSp>
      <p:pic>
        <p:nvPicPr>
          <p:cNvPr id="67587" name="Picture 3" descr="Herod"/>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543800" y="2819400"/>
            <a:ext cx="846138" cy="106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7588" name="Picture 4" descr="Herod"/>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705600" y="3962400"/>
            <a:ext cx="785813"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7589" name="Picture 5" descr="Herod"/>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620000" y="3962400"/>
            <a:ext cx="785813"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7590" name="Picture 6" descr="Herod"/>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324600" y="5029200"/>
            <a:ext cx="785813"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7591" name="Picture 7" descr="Herod"/>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324600" y="6096000"/>
            <a:ext cx="785813"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7592" name="Picture 8" descr="Herod"/>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510588" y="3962400"/>
            <a:ext cx="785812"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6857" name="Picture 9" descr="Temple Plaque"/>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0" y="1371600"/>
            <a:ext cx="3886200" cy="3373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7586" name="Rectangle 2"/>
          <p:cNvSpPr>
            <a:spLocks noGrp="1" noRot="1" noChangeArrowheads="1"/>
          </p:cNvSpPr>
          <p:nvPr>
            <p:ph type="title"/>
          </p:nvPr>
        </p:nvSpPr>
        <p:spPr>
          <a:xfrm>
            <a:off x="0" y="-100013"/>
            <a:ext cx="5219700" cy="792163"/>
          </a:xfrm>
          <a:solidFill>
            <a:srgbClr val="FF0000"/>
          </a:solidFill>
        </p:spPr>
        <p:txBody>
          <a:bodyPr anchor="t"/>
          <a:lstStyle/>
          <a:p>
            <a:pPr eaLnBrk="1" hangingPunct="1">
              <a:defRPr/>
            </a:pPr>
            <a:r>
              <a:rPr lang="en-US" sz="4000" dirty="0" err="1">
                <a:effectLst>
                  <a:outerShdw blurRad="38100" dist="38100" dir="2700000" algn="tl">
                    <a:srgbClr val="000000">
                      <a:alpha val="43137"/>
                    </a:srgbClr>
                  </a:outerShdw>
                </a:effectLst>
                <a:latin typeface="Arial"/>
                <a:ea typeface="ＭＳ Ｐゴシック" charset="0"/>
                <a:cs typeface="Arial"/>
              </a:rPr>
              <a:t>Sicarii</a:t>
            </a:r>
            <a:r>
              <a:rPr lang="en-US" sz="4000" dirty="0">
                <a:effectLst>
                  <a:outerShdw blurRad="38100" dist="38100" dir="2700000" algn="tl">
                    <a:srgbClr val="000000">
                      <a:alpha val="43137"/>
                    </a:srgbClr>
                  </a:outerShdw>
                </a:effectLst>
                <a:latin typeface="Arial"/>
                <a:ea typeface="ＭＳ Ｐゴシック" charset="0"/>
                <a:cs typeface="Arial"/>
              </a:rPr>
              <a:t> vs. </a:t>
            </a:r>
            <a:r>
              <a:rPr lang="en-US" sz="4000" dirty="0" err="1">
                <a:effectLst>
                  <a:outerShdw blurRad="38100" dist="38100" dir="2700000" algn="tl">
                    <a:srgbClr val="000000">
                      <a:alpha val="43137"/>
                    </a:srgbClr>
                  </a:outerShdw>
                </a:effectLst>
                <a:latin typeface="Arial"/>
                <a:ea typeface="ＭＳ Ｐゴシック" charset="0"/>
                <a:cs typeface="Arial"/>
              </a:rPr>
              <a:t>Herodians</a:t>
            </a:r>
            <a:endParaRPr lang="en-US" sz="4000" dirty="0">
              <a:effectLst>
                <a:outerShdw blurRad="38100" dist="38100" dir="2700000" algn="tl">
                  <a:srgbClr val="000000">
                    <a:alpha val="43137"/>
                  </a:srgbClr>
                </a:outerShdw>
              </a:effectLst>
              <a:latin typeface="Arial"/>
              <a:ea typeface="ＭＳ Ｐゴシック" charset="0"/>
              <a:cs typeface="Arial"/>
            </a:endParaRPr>
          </a:p>
        </p:txBody>
      </p:sp>
      <p:pic>
        <p:nvPicPr>
          <p:cNvPr id="206859" name="Picture 13" descr="j0290749"/>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304800" y="381000"/>
            <a:ext cx="2743200" cy="1508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7598" name="Text Box 14"/>
          <p:cNvSpPr txBox="1">
            <a:spLocks noChangeArrowheads="1"/>
          </p:cNvSpPr>
          <p:nvPr/>
        </p:nvSpPr>
        <p:spPr bwMode="auto">
          <a:xfrm>
            <a:off x="8412163" y="76200"/>
            <a:ext cx="692150" cy="457200"/>
          </a:xfrm>
          <a:prstGeom prst="rect">
            <a:avLst/>
          </a:prstGeom>
          <a:solidFill>
            <a:schemeClr val="bg2"/>
          </a:solid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defRPr/>
            </a:pPr>
            <a:r>
              <a:rPr lang="en-US" b="1">
                <a:latin typeface="Arial" charset="0"/>
              </a:rPr>
              <a:t>125</a:t>
            </a:r>
            <a:endParaRPr lang="en-US" sz="2000" b="1"/>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8" presetClass="entr" presetSubtype="0" accel="100000" fill="hold" nodeType="afterEffect">
                                  <p:stCondLst>
                                    <p:cond delay="0"/>
                                  </p:stCondLst>
                                  <p:childTnLst>
                                    <p:set>
                                      <p:cBhvr>
                                        <p:cTn id="6" dur="1" fill="hold">
                                          <p:stCondLst>
                                            <p:cond delay="0"/>
                                          </p:stCondLst>
                                        </p:cTn>
                                        <p:tgtEl>
                                          <p:spTgt spid="67587"/>
                                        </p:tgtEl>
                                        <p:attrNameLst>
                                          <p:attrName>style.visibility</p:attrName>
                                        </p:attrNameLst>
                                      </p:cBhvr>
                                      <p:to>
                                        <p:strVal val="visible"/>
                                      </p:to>
                                    </p:set>
                                    <p:anim calcmode="lin" valueType="num">
                                      <p:cBhvr>
                                        <p:cTn id="7" dur="500" fill="hold"/>
                                        <p:tgtEl>
                                          <p:spTgt spid="67587"/>
                                        </p:tgtEl>
                                        <p:attrNameLst>
                                          <p:attrName>ppt_w</p:attrName>
                                        </p:attrNameLst>
                                      </p:cBhvr>
                                      <p:tavLst>
                                        <p:tav tm="0">
                                          <p:val>
                                            <p:strVal val="#ppt_w*2.5"/>
                                          </p:val>
                                        </p:tav>
                                        <p:tav tm="100000">
                                          <p:val>
                                            <p:strVal val="#ppt_w"/>
                                          </p:val>
                                        </p:tav>
                                      </p:tavLst>
                                    </p:anim>
                                    <p:anim calcmode="lin" valueType="num">
                                      <p:cBhvr>
                                        <p:cTn id="8" dur="500" fill="hold"/>
                                        <p:tgtEl>
                                          <p:spTgt spid="67587"/>
                                        </p:tgtEl>
                                        <p:attrNameLst>
                                          <p:attrName>ppt_h</p:attrName>
                                        </p:attrNameLst>
                                      </p:cBhvr>
                                      <p:tavLst>
                                        <p:tav tm="0">
                                          <p:val>
                                            <p:strVal val="#ppt_h*0.01"/>
                                          </p:val>
                                        </p:tav>
                                        <p:tav tm="100000">
                                          <p:val>
                                            <p:strVal val="#ppt_h"/>
                                          </p:val>
                                        </p:tav>
                                      </p:tavLst>
                                    </p:anim>
                                    <p:anim calcmode="lin" valueType="num">
                                      <p:cBhvr>
                                        <p:cTn id="9" dur="500" fill="hold"/>
                                        <p:tgtEl>
                                          <p:spTgt spid="67587"/>
                                        </p:tgtEl>
                                        <p:attrNameLst>
                                          <p:attrName>ppt_x</p:attrName>
                                        </p:attrNameLst>
                                      </p:cBhvr>
                                      <p:tavLst>
                                        <p:tav tm="0">
                                          <p:val>
                                            <p:strVal val="#ppt_x"/>
                                          </p:val>
                                        </p:tav>
                                        <p:tav tm="100000">
                                          <p:val>
                                            <p:strVal val="#ppt_x"/>
                                          </p:val>
                                        </p:tav>
                                      </p:tavLst>
                                    </p:anim>
                                    <p:anim calcmode="lin" valueType="num">
                                      <p:cBhvr>
                                        <p:cTn id="10" dur="500" fill="hold"/>
                                        <p:tgtEl>
                                          <p:spTgt spid="67587"/>
                                        </p:tgtEl>
                                        <p:attrNameLst>
                                          <p:attrName>ppt_y</p:attrName>
                                        </p:attrNameLst>
                                      </p:cBhvr>
                                      <p:tavLst>
                                        <p:tav tm="0">
                                          <p:val>
                                            <p:strVal val="#ppt_h+1"/>
                                          </p:val>
                                        </p:tav>
                                        <p:tav tm="100000">
                                          <p:val>
                                            <p:strVal val="#ppt_y"/>
                                          </p:val>
                                        </p:tav>
                                      </p:tavLst>
                                    </p:anim>
                                    <p:animEffect transition="in" filter="fade">
                                      <p:cBhvr>
                                        <p:cTn id="11" dur="500"/>
                                        <p:tgtEl>
                                          <p:spTgt spid="67587"/>
                                        </p:tgtEl>
                                      </p:cBhvr>
                                    </p:animEffect>
                                  </p:childTnLst>
                                </p:cTn>
                              </p:par>
                            </p:childTnLst>
                          </p:cTn>
                        </p:par>
                        <p:par>
                          <p:cTn id="12" fill="hold" nodeType="afterGroup">
                            <p:stCondLst>
                              <p:cond delay="500"/>
                            </p:stCondLst>
                            <p:childTnLst>
                              <p:par>
                                <p:cTn id="13" presetID="58" presetClass="entr" presetSubtype="0" accel="100000" fill="hold" nodeType="afterEffect">
                                  <p:stCondLst>
                                    <p:cond delay="0"/>
                                  </p:stCondLst>
                                  <p:childTnLst>
                                    <p:set>
                                      <p:cBhvr>
                                        <p:cTn id="14" dur="1" fill="hold">
                                          <p:stCondLst>
                                            <p:cond delay="0"/>
                                          </p:stCondLst>
                                        </p:cTn>
                                        <p:tgtEl>
                                          <p:spTgt spid="67588"/>
                                        </p:tgtEl>
                                        <p:attrNameLst>
                                          <p:attrName>style.visibility</p:attrName>
                                        </p:attrNameLst>
                                      </p:cBhvr>
                                      <p:to>
                                        <p:strVal val="visible"/>
                                      </p:to>
                                    </p:set>
                                    <p:anim calcmode="lin" valueType="num">
                                      <p:cBhvr>
                                        <p:cTn id="15" dur="500" fill="hold"/>
                                        <p:tgtEl>
                                          <p:spTgt spid="67588"/>
                                        </p:tgtEl>
                                        <p:attrNameLst>
                                          <p:attrName>ppt_w</p:attrName>
                                        </p:attrNameLst>
                                      </p:cBhvr>
                                      <p:tavLst>
                                        <p:tav tm="0">
                                          <p:val>
                                            <p:strVal val="#ppt_w*2.5"/>
                                          </p:val>
                                        </p:tav>
                                        <p:tav tm="100000">
                                          <p:val>
                                            <p:strVal val="#ppt_w"/>
                                          </p:val>
                                        </p:tav>
                                      </p:tavLst>
                                    </p:anim>
                                    <p:anim calcmode="lin" valueType="num">
                                      <p:cBhvr>
                                        <p:cTn id="16" dur="500" fill="hold"/>
                                        <p:tgtEl>
                                          <p:spTgt spid="67588"/>
                                        </p:tgtEl>
                                        <p:attrNameLst>
                                          <p:attrName>ppt_h</p:attrName>
                                        </p:attrNameLst>
                                      </p:cBhvr>
                                      <p:tavLst>
                                        <p:tav tm="0">
                                          <p:val>
                                            <p:strVal val="#ppt_h*0.01"/>
                                          </p:val>
                                        </p:tav>
                                        <p:tav tm="100000">
                                          <p:val>
                                            <p:strVal val="#ppt_h"/>
                                          </p:val>
                                        </p:tav>
                                      </p:tavLst>
                                    </p:anim>
                                    <p:anim calcmode="lin" valueType="num">
                                      <p:cBhvr>
                                        <p:cTn id="17" dur="500" fill="hold"/>
                                        <p:tgtEl>
                                          <p:spTgt spid="67588"/>
                                        </p:tgtEl>
                                        <p:attrNameLst>
                                          <p:attrName>ppt_x</p:attrName>
                                        </p:attrNameLst>
                                      </p:cBhvr>
                                      <p:tavLst>
                                        <p:tav tm="0">
                                          <p:val>
                                            <p:strVal val="#ppt_x"/>
                                          </p:val>
                                        </p:tav>
                                        <p:tav tm="100000">
                                          <p:val>
                                            <p:strVal val="#ppt_x"/>
                                          </p:val>
                                        </p:tav>
                                      </p:tavLst>
                                    </p:anim>
                                    <p:anim calcmode="lin" valueType="num">
                                      <p:cBhvr>
                                        <p:cTn id="18" dur="500" fill="hold"/>
                                        <p:tgtEl>
                                          <p:spTgt spid="67588"/>
                                        </p:tgtEl>
                                        <p:attrNameLst>
                                          <p:attrName>ppt_y</p:attrName>
                                        </p:attrNameLst>
                                      </p:cBhvr>
                                      <p:tavLst>
                                        <p:tav tm="0">
                                          <p:val>
                                            <p:strVal val="#ppt_h+1"/>
                                          </p:val>
                                        </p:tav>
                                        <p:tav tm="100000">
                                          <p:val>
                                            <p:strVal val="#ppt_y"/>
                                          </p:val>
                                        </p:tav>
                                      </p:tavLst>
                                    </p:anim>
                                    <p:animEffect transition="in" filter="fade">
                                      <p:cBhvr>
                                        <p:cTn id="19" dur="500"/>
                                        <p:tgtEl>
                                          <p:spTgt spid="67588"/>
                                        </p:tgtEl>
                                      </p:cBhvr>
                                    </p:animEffect>
                                  </p:childTnLst>
                                </p:cTn>
                              </p:par>
                            </p:childTnLst>
                          </p:cTn>
                        </p:par>
                        <p:par>
                          <p:cTn id="20" fill="hold" nodeType="afterGroup">
                            <p:stCondLst>
                              <p:cond delay="1000"/>
                            </p:stCondLst>
                            <p:childTnLst>
                              <p:par>
                                <p:cTn id="21" presetID="58" presetClass="entr" presetSubtype="0" accel="100000" fill="hold" nodeType="afterEffect">
                                  <p:stCondLst>
                                    <p:cond delay="0"/>
                                  </p:stCondLst>
                                  <p:childTnLst>
                                    <p:set>
                                      <p:cBhvr>
                                        <p:cTn id="22" dur="1" fill="hold">
                                          <p:stCondLst>
                                            <p:cond delay="0"/>
                                          </p:stCondLst>
                                        </p:cTn>
                                        <p:tgtEl>
                                          <p:spTgt spid="67589"/>
                                        </p:tgtEl>
                                        <p:attrNameLst>
                                          <p:attrName>style.visibility</p:attrName>
                                        </p:attrNameLst>
                                      </p:cBhvr>
                                      <p:to>
                                        <p:strVal val="visible"/>
                                      </p:to>
                                    </p:set>
                                    <p:anim calcmode="lin" valueType="num">
                                      <p:cBhvr>
                                        <p:cTn id="23" dur="500" fill="hold"/>
                                        <p:tgtEl>
                                          <p:spTgt spid="67589"/>
                                        </p:tgtEl>
                                        <p:attrNameLst>
                                          <p:attrName>ppt_w</p:attrName>
                                        </p:attrNameLst>
                                      </p:cBhvr>
                                      <p:tavLst>
                                        <p:tav tm="0">
                                          <p:val>
                                            <p:strVal val="#ppt_w*2.5"/>
                                          </p:val>
                                        </p:tav>
                                        <p:tav tm="100000">
                                          <p:val>
                                            <p:strVal val="#ppt_w"/>
                                          </p:val>
                                        </p:tav>
                                      </p:tavLst>
                                    </p:anim>
                                    <p:anim calcmode="lin" valueType="num">
                                      <p:cBhvr>
                                        <p:cTn id="24" dur="500" fill="hold"/>
                                        <p:tgtEl>
                                          <p:spTgt spid="67589"/>
                                        </p:tgtEl>
                                        <p:attrNameLst>
                                          <p:attrName>ppt_h</p:attrName>
                                        </p:attrNameLst>
                                      </p:cBhvr>
                                      <p:tavLst>
                                        <p:tav tm="0">
                                          <p:val>
                                            <p:strVal val="#ppt_h*0.01"/>
                                          </p:val>
                                        </p:tav>
                                        <p:tav tm="100000">
                                          <p:val>
                                            <p:strVal val="#ppt_h"/>
                                          </p:val>
                                        </p:tav>
                                      </p:tavLst>
                                    </p:anim>
                                    <p:anim calcmode="lin" valueType="num">
                                      <p:cBhvr>
                                        <p:cTn id="25" dur="500" fill="hold"/>
                                        <p:tgtEl>
                                          <p:spTgt spid="67589"/>
                                        </p:tgtEl>
                                        <p:attrNameLst>
                                          <p:attrName>ppt_x</p:attrName>
                                        </p:attrNameLst>
                                      </p:cBhvr>
                                      <p:tavLst>
                                        <p:tav tm="0">
                                          <p:val>
                                            <p:strVal val="#ppt_x"/>
                                          </p:val>
                                        </p:tav>
                                        <p:tav tm="100000">
                                          <p:val>
                                            <p:strVal val="#ppt_x"/>
                                          </p:val>
                                        </p:tav>
                                      </p:tavLst>
                                    </p:anim>
                                    <p:anim calcmode="lin" valueType="num">
                                      <p:cBhvr>
                                        <p:cTn id="26" dur="500" fill="hold"/>
                                        <p:tgtEl>
                                          <p:spTgt spid="67589"/>
                                        </p:tgtEl>
                                        <p:attrNameLst>
                                          <p:attrName>ppt_y</p:attrName>
                                        </p:attrNameLst>
                                      </p:cBhvr>
                                      <p:tavLst>
                                        <p:tav tm="0">
                                          <p:val>
                                            <p:strVal val="#ppt_h+1"/>
                                          </p:val>
                                        </p:tav>
                                        <p:tav tm="100000">
                                          <p:val>
                                            <p:strVal val="#ppt_y"/>
                                          </p:val>
                                        </p:tav>
                                      </p:tavLst>
                                    </p:anim>
                                    <p:animEffect transition="in" filter="fade">
                                      <p:cBhvr>
                                        <p:cTn id="27" dur="500"/>
                                        <p:tgtEl>
                                          <p:spTgt spid="67589"/>
                                        </p:tgtEl>
                                      </p:cBhvr>
                                    </p:animEffect>
                                  </p:childTnLst>
                                </p:cTn>
                              </p:par>
                            </p:childTnLst>
                          </p:cTn>
                        </p:par>
                        <p:par>
                          <p:cTn id="28" fill="hold" nodeType="afterGroup">
                            <p:stCondLst>
                              <p:cond delay="1500"/>
                            </p:stCondLst>
                            <p:childTnLst>
                              <p:par>
                                <p:cTn id="29" presetID="58" presetClass="entr" presetSubtype="0" accel="100000" fill="hold" nodeType="afterEffect">
                                  <p:stCondLst>
                                    <p:cond delay="0"/>
                                  </p:stCondLst>
                                  <p:childTnLst>
                                    <p:set>
                                      <p:cBhvr>
                                        <p:cTn id="30" dur="1" fill="hold">
                                          <p:stCondLst>
                                            <p:cond delay="0"/>
                                          </p:stCondLst>
                                        </p:cTn>
                                        <p:tgtEl>
                                          <p:spTgt spid="67592"/>
                                        </p:tgtEl>
                                        <p:attrNameLst>
                                          <p:attrName>style.visibility</p:attrName>
                                        </p:attrNameLst>
                                      </p:cBhvr>
                                      <p:to>
                                        <p:strVal val="visible"/>
                                      </p:to>
                                    </p:set>
                                    <p:anim calcmode="lin" valueType="num">
                                      <p:cBhvr>
                                        <p:cTn id="31" dur="500" fill="hold"/>
                                        <p:tgtEl>
                                          <p:spTgt spid="67592"/>
                                        </p:tgtEl>
                                        <p:attrNameLst>
                                          <p:attrName>ppt_w</p:attrName>
                                        </p:attrNameLst>
                                      </p:cBhvr>
                                      <p:tavLst>
                                        <p:tav tm="0">
                                          <p:val>
                                            <p:strVal val="#ppt_w*2.5"/>
                                          </p:val>
                                        </p:tav>
                                        <p:tav tm="100000">
                                          <p:val>
                                            <p:strVal val="#ppt_w"/>
                                          </p:val>
                                        </p:tav>
                                      </p:tavLst>
                                    </p:anim>
                                    <p:anim calcmode="lin" valueType="num">
                                      <p:cBhvr>
                                        <p:cTn id="32" dur="500" fill="hold"/>
                                        <p:tgtEl>
                                          <p:spTgt spid="67592"/>
                                        </p:tgtEl>
                                        <p:attrNameLst>
                                          <p:attrName>ppt_h</p:attrName>
                                        </p:attrNameLst>
                                      </p:cBhvr>
                                      <p:tavLst>
                                        <p:tav tm="0">
                                          <p:val>
                                            <p:strVal val="#ppt_h*0.01"/>
                                          </p:val>
                                        </p:tav>
                                        <p:tav tm="100000">
                                          <p:val>
                                            <p:strVal val="#ppt_h"/>
                                          </p:val>
                                        </p:tav>
                                      </p:tavLst>
                                    </p:anim>
                                    <p:anim calcmode="lin" valueType="num">
                                      <p:cBhvr>
                                        <p:cTn id="33" dur="500" fill="hold"/>
                                        <p:tgtEl>
                                          <p:spTgt spid="67592"/>
                                        </p:tgtEl>
                                        <p:attrNameLst>
                                          <p:attrName>ppt_x</p:attrName>
                                        </p:attrNameLst>
                                      </p:cBhvr>
                                      <p:tavLst>
                                        <p:tav tm="0">
                                          <p:val>
                                            <p:strVal val="#ppt_x"/>
                                          </p:val>
                                        </p:tav>
                                        <p:tav tm="100000">
                                          <p:val>
                                            <p:strVal val="#ppt_x"/>
                                          </p:val>
                                        </p:tav>
                                      </p:tavLst>
                                    </p:anim>
                                    <p:anim calcmode="lin" valueType="num">
                                      <p:cBhvr>
                                        <p:cTn id="34" dur="500" fill="hold"/>
                                        <p:tgtEl>
                                          <p:spTgt spid="67592"/>
                                        </p:tgtEl>
                                        <p:attrNameLst>
                                          <p:attrName>ppt_y</p:attrName>
                                        </p:attrNameLst>
                                      </p:cBhvr>
                                      <p:tavLst>
                                        <p:tav tm="0">
                                          <p:val>
                                            <p:strVal val="#ppt_h+1"/>
                                          </p:val>
                                        </p:tav>
                                        <p:tav tm="100000">
                                          <p:val>
                                            <p:strVal val="#ppt_y"/>
                                          </p:val>
                                        </p:tav>
                                      </p:tavLst>
                                    </p:anim>
                                    <p:animEffect transition="in" filter="fade">
                                      <p:cBhvr>
                                        <p:cTn id="35" dur="500"/>
                                        <p:tgtEl>
                                          <p:spTgt spid="67592"/>
                                        </p:tgtEl>
                                      </p:cBhvr>
                                    </p:animEffect>
                                  </p:childTnLst>
                                </p:cTn>
                              </p:par>
                            </p:childTnLst>
                          </p:cTn>
                        </p:par>
                        <p:par>
                          <p:cTn id="36" fill="hold" nodeType="afterGroup">
                            <p:stCondLst>
                              <p:cond delay="2000"/>
                            </p:stCondLst>
                            <p:childTnLst>
                              <p:par>
                                <p:cTn id="37" presetID="58" presetClass="entr" presetSubtype="0" accel="100000" fill="hold" nodeType="afterEffect">
                                  <p:stCondLst>
                                    <p:cond delay="0"/>
                                  </p:stCondLst>
                                  <p:childTnLst>
                                    <p:set>
                                      <p:cBhvr>
                                        <p:cTn id="38" dur="1" fill="hold">
                                          <p:stCondLst>
                                            <p:cond delay="0"/>
                                          </p:stCondLst>
                                        </p:cTn>
                                        <p:tgtEl>
                                          <p:spTgt spid="67590"/>
                                        </p:tgtEl>
                                        <p:attrNameLst>
                                          <p:attrName>style.visibility</p:attrName>
                                        </p:attrNameLst>
                                      </p:cBhvr>
                                      <p:to>
                                        <p:strVal val="visible"/>
                                      </p:to>
                                    </p:set>
                                    <p:anim calcmode="lin" valueType="num">
                                      <p:cBhvr>
                                        <p:cTn id="39" dur="500" fill="hold"/>
                                        <p:tgtEl>
                                          <p:spTgt spid="67590"/>
                                        </p:tgtEl>
                                        <p:attrNameLst>
                                          <p:attrName>ppt_w</p:attrName>
                                        </p:attrNameLst>
                                      </p:cBhvr>
                                      <p:tavLst>
                                        <p:tav tm="0">
                                          <p:val>
                                            <p:strVal val="#ppt_w*2.5"/>
                                          </p:val>
                                        </p:tav>
                                        <p:tav tm="100000">
                                          <p:val>
                                            <p:strVal val="#ppt_w"/>
                                          </p:val>
                                        </p:tav>
                                      </p:tavLst>
                                    </p:anim>
                                    <p:anim calcmode="lin" valueType="num">
                                      <p:cBhvr>
                                        <p:cTn id="40" dur="500" fill="hold"/>
                                        <p:tgtEl>
                                          <p:spTgt spid="67590"/>
                                        </p:tgtEl>
                                        <p:attrNameLst>
                                          <p:attrName>ppt_h</p:attrName>
                                        </p:attrNameLst>
                                      </p:cBhvr>
                                      <p:tavLst>
                                        <p:tav tm="0">
                                          <p:val>
                                            <p:strVal val="#ppt_h*0.01"/>
                                          </p:val>
                                        </p:tav>
                                        <p:tav tm="100000">
                                          <p:val>
                                            <p:strVal val="#ppt_h"/>
                                          </p:val>
                                        </p:tav>
                                      </p:tavLst>
                                    </p:anim>
                                    <p:anim calcmode="lin" valueType="num">
                                      <p:cBhvr>
                                        <p:cTn id="41" dur="500" fill="hold"/>
                                        <p:tgtEl>
                                          <p:spTgt spid="67590"/>
                                        </p:tgtEl>
                                        <p:attrNameLst>
                                          <p:attrName>ppt_x</p:attrName>
                                        </p:attrNameLst>
                                      </p:cBhvr>
                                      <p:tavLst>
                                        <p:tav tm="0">
                                          <p:val>
                                            <p:strVal val="#ppt_x"/>
                                          </p:val>
                                        </p:tav>
                                        <p:tav tm="100000">
                                          <p:val>
                                            <p:strVal val="#ppt_x"/>
                                          </p:val>
                                        </p:tav>
                                      </p:tavLst>
                                    </p:anim>
                                    <p:anim calcmode="lin" valueType="num">
                                      <p:cBhvr>
                                        <p:cTn id="42" dur="500" fill="hold"/>
                                        <p:tgtEl>
                                          <p:spTgt spid="67590"/>
                                        </p:tgtEl>
                                        <p:attrNameLst>
                                          <p:attrName>ppt_y</p:attrName>
                                        </p:attrNameLst>
                                      </p:cBhvr>
                                      <p:tavLst>
                                        <p:tav tm="0">
                                          <p:val>
                                            <p:strVal val="#ppt_h+1"/>
                                          </p:val>
                                        </p:tav>
                                        <p:tav tm="100000">
                                          <p:val>
                                            <p:strVal val="#ppt_y"/>
                                          </p:val>
                                        </p:tav>
                                      </p:tavLst>
                                    </p:anim>
                                    <p:animEffect transition="in" filter="fade">
                                      <p:cBhvr>
                                        <p:cTn id="43" dur="500"/>
                                        <p:tgtEl>
                                          <p:spTgt spid="67590"/>
                                        </p:tgtEl>
                                      </p:cBhvr>
                                    </p:animEffect>
                                  </p:childTnLst>
                                </p:cTn>
                              </p:par>
                            </p:childTnLst>
                          </p:cTn>
                        </p:par>
                        <p:par>
                          <p:cTn id="44" fill="hold" nodeType="afterGroup">
                            <p:stCondLst>
                              <p:cond delay="2500"/>
                            </p:stCondLst>
                            <p:childTnLst>
                              <p:par>
                                <p:cTn id="45" presetID="58" presetClass="entr" presetSubtype="0" accel="100000" fill="hold" nodeType="afterEffect">
                                  <p:stCondLst>
                                    <p:cond delay="0"/>
                                  </p:stCondLst>
                                  <p:childTnLst>
                                    <p:set>
                                      <p:cBhvr>
                                        <p:cTn id="46" dur="1" fill="hold">
                                          <p:stCondLst>
                                            <p:cond delay="0"/>
                                          </p:stCondLst>
                                        </p:cTn>
                                        <p:tgtEl>
                                          <p:spTgt spid="67591"/>
                                        </p:tgtEl>
                                        <p:attrNameLst>
                                          <p:attrName>style.visibility</p:attrName>
                                        </p:attrNameLst>
                                      </p:cBhvr>
                                      <p:to>
                                        <p:strVal val="visible"/>
                                      </p:to>
                                    </p:set>
                                    <p:anim calcmode="lin" valueType="num">
                                      <p:cBhvr>
                                        <p:cTn id="47" dur="500" fill="hold"/>
                                        <p:tgtEl>
                                          <p:spTgt spid="67591"/>
                                        </p:tgtEl>
                                        <p:attrNameLst>
                                          <p:attrName>ppt_w</p:attrName>
                                        </p:attrNameLst>
                                      </p:cBhvr>
                                      <p:tavLst>
                                        <p:tav tm="0">
                                          <p:val>
                                            <p:strVal val="#ppt_w*2.5"/>
                                          </p:val>
                                        </p:tav>
                                        <p:tav tm="100000">
                                          <p:val>
                                            <p:strVal val="#ppt_w"/>
                                          </p:val>
                                        </p:tav>
                                      </p:tavLst>
                                    </p:anim>
                                    <p:anim calcmode="lin" valueType="num">
                                      <p:cBhvr>
                                        <p:cTn id="48" dur="500" fill="hold"/>
                                        <p:tgtEl>
                                          <p:spTgt spid="67591"/>
                                        </p:tgtEl>
                                        <p:attrNameLst>
                                          <p:attrName>ppt_h</p:attrName>
                                        </p:attrNameLst>
                                      </p:cBhvr>
                                      <p:tavLst>
                                        <p:tav tm="0">
                                          <p:val>
                                            <p:strVal val="#ppt_h*0.01"/>
                                          </p:val>
                                        </p:tav>
                                        <p:tav tm="100000">
                                          <p:val>
                                            <p:strVal val="#ppt_h"/>
                                          </p:val>
                                        </p:tav>
                                      </p:tavLst>
                                    </p:anim>
                                    <p:anim calcmode="lin" valueType="num">
                                      <p:cBhvr>
                                        <p:cTn id="49" dur="500" fill="hold"/>
                                        <p:tgtEl>
                                          <p:spTgt spid="67591"/>
                                        </p:tgtEl>
                                        <p:attrNameLst>
                                          <p:attrName>ppt_x</p:attrName>
                                        </p:attrNameLst>
                                      </p:cBhvr>
                                      <p:tavLst>
                                        <p:tav tm="0">
                                          <p:val>
                                            <p:strVal val="#ppt_x"/>
                                          </p:val>
                                        </p:tav>
                                        <p:tav tm="100000">
                                          <p:val>
                                            <p:strVal val="#ppt_x"/>
                                          </p:val>
                                        </p:tav>
                                      </p:tavLst>
                                    </p:anim>
                                    <p:anim calcmode="lin" valueType="num">
                                      <p:cBhvr>
                                        <p:cTn id="50" dur="500" fill="hold"/>
                                        <p:tgtEl>
                                          <p:spTgt spid="67591"/>
                                        </p:tgtEl>
                                        <p:attrNameLst>
                                          <p:attrName>ppt_y</p:attrName>
                                        </p:attrNameLst>
                                      </p:cBhvr>
                                      <p:tavLst>
                                        <p:tav tm="0">
                                          <p:val>
                                            <p:strVal val="#ppt_h+1"/>
                                          </p:val>
                                        </p:tav>
                                        <p:tav tm="100000">
                                          <p:val>
                                            <p:strVal val="#ppt_y"/>
                                          </p:val>
                                        </p:tav>
                                      </p:tavLst>
                                    </p:anim>
                                    <p:animEffect transition="in" filter="fade">
                                      <p:cBhvr>
                                        <p:cTn id="51" dur="500"/>
                                        <p:tgtEl>
                                          <p:spTgt spid="675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897" name="Picture 6" descr="35 Pentecost Acts 2 Countries.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911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8610" name="Rectangle 2"/>
          <p:cNvSpPr>
            <a:spLocks noGrp="1" noRot="1" noChangeArrowheads="1"/>
          </p:cNvSpPr>
          <p:nvPr>
            <p:ph type="title"/>
          </p:nvPr>
        </p:nvSpPr>
        <p:spPr>
          <a:xfrm>
            <a:off x="0" y="4343400"/>
            <a:ext cx="2667000" cy="1295400"/>
          </a:xfrm>
          <a:solidFill>
            <a:schemeClr val="bg2"/>
          </a:solidFill>
        </p:spPr>
        <p:txBody>
          <a:bodyPr/>
          <a:lstStyle/>
          <a:p>
            <a:pPr eaLnBrk="1" hangingPunct="1">
              <a:defRPr/>
            </a:pPr>
            <a:r>
              <a:rPr lang="en-US" sz="3200">
                <a:latin typeface="Arial" charset="0"/>
                <a:ea typeface="ＭＳ Ｐゴシック" charset="0"/>
                <a:cs typeface="Arial" charset="0"/>
              </a:rPr>
              <a:t>The Jewish Diaspora</a:t>
            </a:r>
            <a:endParaRPr lang="en-US" sz="3600">
              <a:latin typeface="Arial" charset="0"/>
              <a:ea typeface="ＭＳ Ｐゴシック" charset="0"/>
              <a:cs typeface="Arial" charset="0"/>
            </a:endParaRPr>
          </a:p>
        </p:txBody>
      </p:sp>
      <p:sp>
        <p:nvSpPr>
          <p:cNvPr id="68613" name="Text Box 5"/>
          <p:cNvSpPr txBox="1">
            <a:spLocks noChangeArrowheads="1"/>
          </p:cNvSpPr>
          <p:nvPr/>
        </p:nvSpPr>
        <p:spPr bwMode="auto">
          <a:xfrm>
            <a:off x="8418513" y="0"/>
            <a:ext cx="725487" cy="396875"/>
          </a:xfrm>
          <a:prstGeom prst="rect">
            <a:avLst/>
          </a:prstGeom>
          <a:solidFill>
            <a:srgbClr val="990099"/>
          </a:solidFill>
          <a:ln w="9525">
            <a:noFill/>
            <a:miter lim="800000"/>
            <a:headEnd/>
            <a:tailEnd/>
          </a:ln>
          <a:effectLst/>
        </p:spPr>
        <p:txBody>
          <a:bodyPr wrap="none">
            <a:spAutoFit/>
          </a:bodyP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defRPr/>
            </a:pPr>
            <a:r>
              <a:rPr lang="en-US" sz="2000" b="1">
                <a:effectLst>
                  <a:outerShdw blurRad="38100" dist="38100" dir="2700000" algn="tl">
                    <a:srgbClr val="000000"/>
                  </a:outerShdw>
                </a:effectLst>
              </a:rPr>
              <a:t>125</a:t>
            </a:r>
            <a:endParaRPr lang="en-US" sz="2000" b="1"/>
          </a:p>
        </p:txBody>
      </p:sp>
      <p:sp>
        <p:nvSpPr>
          <p:cNvPr id="68614" name="Text Box 6"/>
          <p:cNvSpPr txBox="1">
            <a:spLocks noChangeArrowheads="1"/>
          </p:cNvSpPr>
          <p:nvPr/>
        </p:nvSpPr>
        <p:spPr bwMode="auto">
          <a:xfrm>
            <a:off x="4572000" y="3505200"/>
            <a:ext cx="1290638" cy="584200"/>
          </a:xfrm>
          <a:prstGeom prst="rect">
            <a:avLst/>
          </a:prstGeom>
          <a:solidFill>
            <a:srgbClr val="000000"/>
          </a:solidFill>
          <a:ln w="9525">
            <a:noFill/>
            <a:miter lim="800000"/>
            <a:headEnd/>
            <a:tailEnd/>
          </a:ln>
          <a:effectLst/>
        </p:spPr>
        <p:txBody>
          <a:bodyPr wrap="none">
            <a:spAutoFit/>
          </a:bodyP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defRPr/>
            </a:pPr>
            <a:r>
              <a:rPr lang="en-US" sz="3200" b="1">
                <a:effectLst>
                  <a:outerShdw blurRad="38100" dist="38100" dir="2700000" algn="tl">
                    <a:srgbClr val="000514"/>
                  </a:outerShdw>
                </a:effectLst>
              </a:rPr>
              <a:t>17%</a:t>
            </a:r>
          </a:p>
        </p:txBody>
      </p:sp>
      <p:sp>
        <p:nvSpPr>
          <p:cNvPr id="68615" name="Text Box 7"/>
          <p:cNvSpPr txBox="1">
            <a:spLocks noChangeArrowheads="1"/>
          </p:cNvSpPr>
          <p:nvPr/>
        </p:nvSpPr>
        <p:spPr bwMode="auto">
          <a:xfrm>
            <a:off x="312738" y="1905000"/>
            <a:ext cx="2049462" cy="923925"/>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en-US" sz="5400" b="1"/>
              <a:t>83%</a:t>
            </a:r>
          </a:p>
        </p:txBody>
      </p:sp>
      <p:sp>
        <p:nvSpPr>
          <p:cNvPr id="8" name="Text Box 6"/>
          <p:cNvSpPr txBox="1">
            <a:spLocks noChangeArrowheads="1"/>
          </p:cNvSpPr>
          <p:nvPr/>
        </p:nvSpPr>
        <p:spPr bwMode="auto">
          <a:xfrm>
            <a:off x="1066800" y="0"/>
            <a:ext cx="6665913" cy="584200"/>
          </a:xfrm>
          <a:prstGeom prst="rect">
            <a:avLst/>
          </a:prstGeom>
          <a:solidFill>
            <a:srgbClr val="800000"/>
          </a:solidFill>
          <a:ln w="9525">
            <a:noFill/>
            <a:miter lim="800000"/>
            <a:headEnd/>
            <a:tailEnd/>
          </a:ln>
          <a:effectLst/>
        </p:spPr>
        <p:txBody>
          <a:bodyPr wrap="none">
            <a:spAutoFit/>
          </a:bodyP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defRPr/>
            </a:pPr>
            <a:r>
              <a:rPr lang="en-US" sz="3200" b="1">
                <a:effectLst>
                  <a:outerShdw blurRad="38100" dist="38100" dir="2700000" algn="tl">
                    <a:srgbClr val="000000"/>
                  </a:outerShdw>
                </a:effectLst>
              </a:rPr>
              <a:t>40,000 Jews in Rome alone!</a:t>
            </a:r>
          </a:p>
        </p:txBody>
      </p:sp>
      <p:sp>
        <p:nvSpPr>
          <p:cNvPr id="9" name="6-Point Star 8"/>
          <p:cNvSpPr/>
          <p:nvPr/>
        </p:nvSpPr>
        <p:spPr bwMode="auto">
          <a:xfrm>
            <a:off x="76200" y="304800"/>
            <a:ext cx="685800" cy="685800"/>
          </a:xfrm>
          <a:prstGeom prst="star6">
            <a:avLst/>
          </a:prstGeom>
          <a:solidFill>
            <a:srgbClr val="800000"/>
          </a:solidFill>
          <a:ln w="9525" cap="flat" cmpd="sng" algn="ctr">
            <a:solidFill>
              <a:schemeClr val="tx1"/>
            </a:solidFill>
            <a:prstDash val="solid"/>
            <a:round/>
            <a:headEnd type="none" w="med" len="med"/>
            <a:tailEnd type="none" w="med" len="med"/>
          </a:ln>
          <a:effectLst>
            <a:outerShdw blurRad="50800" dist="38100" dir="2700000">
              <a:srgbClr val="000000">
                <a:alpha val="43000"/>
              </a:srgbClr>
            </a:outerShdw>
          </a:effectLst>
        </p:spPr>
        <p:txBody>
          <a:bodyPr/>
          <a:lstStyle/>
          <a:p>
            <a:pPr>
              <a:defRPr/>
            </a:pPr>
            <a:endParaRPr lang="en-US">
              <a:latin typeface="Verdana" pitchFamily="-105" charset="0"/>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861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6861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14" grpId="0" animBg="1" autoUpdateAnimBg="0"/>
      <p:bldP spid="68615" grpId="0" animBg="1" autoUpdateAnimBg="0"/>
      <p:bldP spid="8" grpId="0" animBg="1" autoUpdateAnimBg="0"/>
    </p:bldLst>
  </p:timing>
</p:sld>
</file>

<file path=ppt/slides/slide6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10945" name="Picture 7" descr="centurion.gif"/>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845502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9426" name="Rectangle 2"/>
          <p:cNvSpPr>
            <a:spLocks noGrp="1" noChangeArrowheads="1"/>
          </p:cNvSpPr>
          <p:nvPr>
            <p:ph type="title"/>
          </p:nvPr>
        </p:nvSpPr>
        <p:spPr>
          <a:xfrm>
            <a:off x="3733800" y="76200"/>
            <a:ext cx="5105400" cy="1828800"/>
          </a:xfrm>
          <a:effectLst>
            <a:outerShdw blurRad="63500" dist="35921" dir="2700000" algn="ctr" rotWithShape="0">
              <a:schemeClr val="tx1">
                <a:alpha val="75000"/>
              </a:schemeClr>
            </a:outerShdw>
          </a:effectLst>
        </p:spPr>
        <p:txBody>
          <a:bodyPr/>
          <a:lstStyle/>
          <a:p>
            <a:pPr eaLnBrk="1" hangingPunct="1">
              <a:defRPr/>
            </a:pPr>
            <a:r>
              <a:rPr lang="en-US" sz="6000" b="1" dirty="0">
                <a:solidFill>
                  <a:srgbClr val="000000"/>
                </a:solidFill>
              </a:rPr>
              <a:t>Cornelius</a:t>
            </a:r>
          </a:p>
        </p:txBody>
      </p:sp>
      <p:sp>
        <p:nvSpPr>
          <p:cNvPr id="359427" name="Rectangle 3"/>
          <p:cNvSpPr>
            <a:spLocks noGrp="1" noChangeArrowheads="1"/>
          </p:cNvSpPr>
          <p:nvPr>
            <p:ph type="body" idx="1"/>
          </p:nvPr>
        </p:nvSpPr>
        <p:spPr>
          <a:xfrm>
            <a:off x="5148263" y="4191000"/>
            <a:ext cx="3995737" cy="2667000"/>
          </a:xfrm>
          <a:effectLst>
            <a:outerShdw blurRad="63500" dist="35921" dir="2700000" algn="ctr" rotWithShape="0">
              <a:schemeClr val="tx1">
                <a:alpha val="75000"/>
              </a:schemeClr>
            </a:outerShdw>
          </a:effectLst>
        </p:spPr>
        <p:txBody>
          <a:bodyPr/>
          <a:lstStyle/>
          <a:p>
            <a:pPr eaLnBrk="1" hangingPunct="1">
              <a:buFont typeface="Wingdings" pitchFamily="-112" charset="2"/>
              <a:buChar char=""/>
              <a:defRPr/>
            </a:pPr>
            <a:r>
              <a:rPr lang="en-US" sz="3600" b="1" dirty="0">
                <a:solidFill>
                  <a:srgbClr val="000000"/>
                </a:solidFill>
              </a:rPr>
              <a:t>A Gentile who admired Jewish ways (Acts 10)</a:t>
            </a:r>
          </a:p>
        </p:txBody>
      </p:sp>
      <p:pic>
        <p:nvPicPr>
          <p:cNvPr id="210948" name="Picture 8" descr="centurion.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6858000"/>
            <a:ext cx="2817813" cy="228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7" name="Rectangle 5" descr="White marble"/>
          <p:cNvSpPr>
            <a:spLocks noGrp="1" noRot="1" noChangeArrowheads="1"/>
          </p:cNvSpPr>
          <p:nvPr>
            <p:ph type="title"/>
          </p:nvPr>
        </p:nvSpPr>
        <p:spPr>
          <a:xfrm>
            <a:off x="0" y="274638"/>
            <a:ext cx="8229600" cy="1143000"/>
          </a:xfrm>
          <a:blipFill dpi="0" rotWithShape="1">
            <a:blip r:embed="rId3"/>
            <a:srcRect/>
            <a:tile tx="0" ty="0" sx="100000" sy="100000" flip="none" algn="tl"/>
          </a:blipFill>
        </p:spPr>
        <p:txBody>
          <a:bodyPr/>
          <a:lstStyle/>
          <a:p>
            <a:pPr eaLnBrk="1" hangingPunct="1">
              <a:defRPr/>
            </a:pPr>
            <a:r>
              <a:rPr lang="en-US" sz="4000" dirty="0">
                <a:solidFill>
                  <a:srgbClr val="000000"/>
                </a:solidFill>
                <a:effectLst>
                  <a:outerShdw blurRad="38100" dist="38100" dir="2700000" algn="tl">
                    <a:srgbClr val="DDDDDD"/>
                  </a:outerShdw>
                </a:effectLst>
                <a:latin typeface="Arial"/>
                <a:ea typeface="ＭＳ Ｐゴシック" charset="0"/>
                <a:cs typeface="Arial"/>
              </a:rPr>
              <a:t>Diaspora Judaism Alterations</a:t>
            </a:r>
          </a:p>
        </p:txBody>
      </p:sp>
      <p:sp>
        <p:nvSpPr>
          <p:cNvPr id="74758" name="Rectangle 6"/>
          <p:cNvSpPr>
            <a:spLocks noGrp="1" noChangeArrowheads="1"/>
          </p:cNvSpPr>
          <p:nvPr>
            <p:ph type="body" sz="half" idx="1"/>
          </p:nvPr>
        </p:nvSpPr>
        <p:spPr>
          <a:xfrm>
            <a:off x="228600" y="5943600"/>
            <a:ext cx="8915400" cy="609600"/>
          </a:xfrm>
          <a:gradFill rotWithShape="1">
            <a:gsLst>
              <a:gs pos="0">
                <a:schemeClr val="hlink">
                  <a:gamma/>
                  <a:shade val="46275"/>
                  <a:invGamma/>
                </a:schemeClr>
              </a:gs>
              <a:gs pos="50000">
                <a:schemeClr val="hlink"/>
              </a:gs>
              <a:gs pos="100000">
                <a:schemeClr val="hlink">
                  <a:gamma/>
                  <a:shade val="46275"/>
                  <a:invGamma/>
                </a:schemeClr>
              </a:gs>
            </a:gsLst>
            <a:lin ang="5400000" scaled="1"/>
          </a:gradFill>
        </p:spPr>
        <p:txBody>
          <a:bodyPr/>
          <a:lstStyle/>
          <a:p>
            <a:pPr algn="ctr" eaLnBrk="1" hangingPunct="1">
              <a:buFont typeface="Wingdings" charset="0"/>
              <a:buNone/>
              <a:defRPr/>
            </a:pPr>
            <a:r>
              <a:rPr lang="en-US" b="1">
                <a:solidFill>
                  <a:srgbClr val="000000"/>
                </a:solidFill>
                <a:effectLst>
                  <a:outerShdw blurRad="38100" dist="38100" dir="2700000" algn="tl">
                    <a:srgbClr val="FFFFFF"/>
                  </a:outerShdw>
                </a:effectLst>
                <a:latin typeface="Arial"/>
                <a:ea typeface="ＭＳ Ｐゴシック" charset="0"/>
                <a:cs typeface="Arial"/>
              </a:rPr>
              <a:t>The temple was replaced by the synagogue</a:t>
            </a:r>
          </a:p>
        </p:txBody>
      </p:sp>
      <p:pic>
        <p:nvPicPr>
          <p:cNvPr id="212995" name="Picture 8" descr="synagogueatmeiron(reconstruction)"/>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953000" y="2722563"/>
            <a:ext cx="3962400" cy="2992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2996" name="Picture 9" descr="Temple"/>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52400" y="2746375"/>
            <a:ext cx="4572000" cy="2955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4762" name="Text Box 10"/>
          <p:cNvSpPr txBox="1">
            <a:spLocks noChangeArrowheads="1"/>
          </p:cNvSpPr>
          <p:nvPr/>
        </p:nvSpPr>
        <p:spPr bwMode="auto">
          <a:xfrm>
            <a:off x="8412163" y="76200"/>
            <a:ext cx="698500" cy="461963"/>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defRPr/>
            </a:pPr>
            <a:r>
              <a:rPr lang="en-US" b="1">
                <a:latin typeface="Arial"/>
                <a:cs typeface="Arial"/>
              </a:rPr>
              <a:t>125</a:t>
            </a:r>
            <a:endParaRPr lang="en-US" sz="2000" b="1">
              <a:latin typeface="Arial"/>
              <a:cs typeface="Arial"/>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descr="White marble"/>
          <p:cNvSpPr>
            <a:spLocks noGrp="1" noRot="1" noChangeArrowheads="1"/>
          </p:cNvSpPr>
          <p:nvPr>
            <p:ph type="title"/>
          </p:nvPr>
        </p:nvSpPr>
        <p:spPr>
          <a:xfrm>
            <a:off x="0" y="274638"/>
            <a:ext cx="8229600" cy="1143000"/>
          </a:xfrm>
          <a:blipFill dpi="0" rotWithShape="1">
            <a:blip r:embed="rId3"/>
            <a:srcRect/>
            <a:tile tx="0" ty="0" sx="100000" sy="100000" flip="none" algn="tl"/>
          </a:blipFill>
        </p:spPr>
        <p:txBody>
          <a:bodyPr/>
          <a:lstStyle/>
          <a:p>
            <a:pPr eaLnBrk="1" hangingPunct="1">
              <a:defRPr/>
            </a:pPr>
            <a:r>
              <a:rPr lang="en-US" sz="4000" dirty="0">
                <a:solidFill>
                  <a:srgbClr val="000000"/>
                </a:solidFill>
                <a:effectLst/>
                <a:latin typeface="Arial"/>
                <a:ea typeface="ＭＳ Ｐゴシック" charset="0"/>
                <a:cs typeface="Arial"/>
              </a:rPr>
              <a:t>Diaspora</a:t>
            </a:r>
            <a:r>
              <a:rPr lang="en-US" sz="4000" dirty="0">
                <a:solidFill>
                  <a:srgbClr val="000000"/>
                </a:solidFill>
                <a:effectLst>
                  <a:outerShdw blurRad="38100" dist="38100" dir="2700000" algn="tl">
                    <a:srgbClr val="DDDDDD"/>
                  </a:outerShdw>
                </a:effectLst>
                <a:latin typeface="Arial"/>
                <a:ea typeface="ＭＳ Ｐゴシック" charset="0"/>
                <a:cs typeface="Arial"/>
              </a:rPr>
              <a:t> Judaism Alterations</a:t>
            </a:r>
          </a:p>
        </p:txBody>
      </p:sp>
      <p:pic>
        <p:nvPicPr>
          <p:cNvPr id="215042" name="Picture 5" descr="Temple000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2057400"/>
            <a:ext cx="6145213" cy="3492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5043" name="Picture 6" descr="Temple0005"/>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467350" y="1676400"/>
            <a:ext cx="3676650" cy="3273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6803" name="Rectangle 3"/>
          <p:cNvSpPr>
            <a:spLocks noGrp="1" noChangeArrowheads="1"/>
          </p:cNvSpPr>
          <p:nvPr>
            <p:ph type="body" sz="half" idx="1"/>
          </p:nvPr>
        </p:nvSpPr>
        <p:spPr>
          <a:xfrm>
            <a:off x="0" y="5181600"/>
            <a:ext cx="9144000" cy="609600"/>
          </a:xfrm>
          <a:gradFill rotWithShape="1">
            <a:gsLst>
              <a:gs pos="0">
                <a:srgbClr val="006600">
                  <a:gamma/>
                  <a:shade val="46275"/>
                  <a:invGamma/>
                </a:srgbClr>
              </a:gs>
              <a:gs pos="50000">
                <a:srgbClr val="006600"/>
              </a:gs>
              <a:gs pos="100000">
                <a:srgbClr val="006600">
                  <a:gamma/>
                  <a:shade val="46275"/>
                  <a:invGamma/>
                </a:srgbClr>
              </a:gs>
            </a:gsLst>
            <a:lin ang="5400000" scaled="1"/>
          </a:gradFill>
        </p:spPr>
        <p:txBody>
          <a:bodyPr anchor="ctr"/>
          <a:lstStyle/>
          <a:p>
            <a:pPr algn="ctr" eaLnBrk="1" hangingPunct="1">
              <a:buFont typeface="Wingdings" charset="0"/>
              <a:buNone/>
              <a:defRPr/>
            </a:pPr>
            <a:r>
              <a:rPr lang="en-US" sz="2400" b="1" dirty="0">
                <a:latin typeface="Arial"/>
                <a:ea typeface="ＭＳ Ｐゴシック" charset="0"/>
                <a:cs typeface="Arial"/>
              </a:rPr>
              <a:t>Sacrifices were replaced by instruction &amp; observing the Law</a:t>
            </a:r>
          </a:p>
        </p:txBody>
      </p:sp>
      <p:sp>
        <p:nvSpPr>
          <p:cNvPr id="76807" name="Text Box 7"/>
          <p:cNvSpPr txBox="1">
            <a:spLocks noChangeArrowheads="1"/>
          </p:cNvSpPr>
          <p:nvPr/>
        </p:nvSpPr>
        <p:spPr bwMode="auto">
          <a:xfrm>
            <a:off x="8412163" y="76200"/>
            <a:ext cx="698500" cy="461963"/>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defRPr/>
            </a:pPr>
            <a:r>
              <a:rPr lang="en-US" b="1">
                <a:latin typeface="Arial"/>
                <a:cs typeface="Arial"/>
              </a:rPr>
              <a:t>125</a:t>
            </a:r>
            <a:endParaRPr lang="en-US" sz="2000" b="1">
              <a:latin typeface="Arial"/>
              <a:cs typeface="Arial"/>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7089" name="Picture 7" descr="Western Wall"/>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097338" y="-228600"/>
            <a:ext cx="5046662" cy="7086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7827" name="Rectangle 3"/>
          <p:cNvSpPr>
            <a:spLocks noGrp="1" noChangeArrowheads="1"/>
          </p:cNvSpPr>
          <p:nvPr>
            <p:ph type="body" sz="half" idx="1"/>
          </p:nvPr>
        </p:nvSpPr>
        <p:spPr>
          <a:xfrm>
            <a:off x="76200" y="5943600"/>
            <a:ext cx="8915400" cy="609600"/>
          </a:xfrm>
          <a:gradFill rotWithShape="1">
            <a:gsLst>
              <a:gs pos="0">
                <a:srgbClr val="FF0000">
                  <a:gamma/>
                  <a:shade val="46275"/>
                  <a:invGamma/>
                </a:srgbClr>
              </a:gs>
              <a:gs pos="50000">
                <a:srgbClr val="FF0000"/>
              </a:gs>
              <a:gs pos="100000">
                <a:srgbClr val="FF0000">
                  <a:gamma/>
                  <a:shade val="46275"/>
                  <a:invGamma/>
                </a:srgbClr>
              </a:gs>
            </a:gsLst>
            <a:lin ang="5400000" scaled="1"/>
          </a:gradFill>
        </p:spPr>
        <p:txBody>
          <a:bodyPr anchor="ctr"/>
          <a:lstStyle/>
          <a:p>
            <a:pPr algn="ctr" eaLnBrk="1" hangingPunct="1">
              <a:buFont typeface="Wingdings" charset="0"/>
              <a:buNone/>
              <a:defRPr/>
            </a:pPr>
            <a:r>
              <a:rPr lang="en-US" sz="2400" b="1" dirty="0">
                <a:latin typeface="Arial" charset="0"/>
                <a:ea typeface="ＭＳ Ｐゴシック" charset="0"/>
                <a:cs typeface="ＭＳ Ｐゴシック" charset="0"/>
              </a:rPr>
              <a:t>Religious rituals were replaced by ethical rules</a:t>
            </a:r>
          </a:p>
        </p:txBody>
      </p:sp>
      <p:pic>
        <p:nvPicPr>
          <p:cNvPr id="217091" name="Picture 5" descr="Temple000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1371600"/>
            <a:ext cx="5638800" cy="3087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7826" name="Rectangle 2" descr="White marble"/>
          <p:cNvSpPr>
            <a:spLocks noGrp="1" noRot="1" noChangeArrowheads="1"/>
          </p:cNvSpPr>
          <p:nvPr>
            <p:ph type="title"/>
          </p:nvPr>
        </p:nvSpPr>
        <p:spPr>
          <a:xfrm>
            <a:off x="0" y="274638"/>
            <a:ext cx="8229600" cy="1143000"/>
          </a:xfrm>
          <a:blipFill dpi="0" rotWithShape="1">
            <a:blip r:embed="rId5"/>
            <a:srcRect/>
            <a:tile tx="0" ty="0" sx="100000" sy="100000" flip="none" algn="tl"/>
          </a:blipFill>
        </p:spPr>
        <p:txBody>
          <a:bodyPr/>
          <a:lstStyle/>
          <a:p>
            <a:pPr eaLnBrk="1" hangingPunct="1">
              <a:defRPr/>
            </a:pPr>
            <a:r>
              <a:rPr lang="en-US">
                <a:solidFill>
                  <a:srgbClr val="000000"/>
                </a:solidFill>
                <a:effectLst>
                  <a:outerShdw blurRad="38100" dist="38100" dir="2700000" algn="tl">
                    <a:srgbClr val="DDDDDD"/>
                  </a:outerShdw>
                </a:effectLst>
                <a:latin typeface="Franklin Gothic Medium" charset="0"/>
                <a:ea typeface="ＭＳ Ｐゴシック" charset="0"/>
                <a:cs typeface="ＭＳ Ｐゴシック" charset="0"/>
              </a:rPr>
              <a:t>Diaspora Judaism Alterations</a:t>
            </a:r>
          </a:p>
        </p:txBody>
      </p:sp>
      <p:sp>
        <p:nvSpPr>
          <p:cNvPr id="77832" name="Text Box 8"/>
          <p:cNvSpPr txBox="1">
            <a:spLocks noChangeArrowheads="1"/>
          </p:cNvSpPr>
          <p:nvPr/>
        </p:nvSpPr>
        <p:spPr bwMode="auto">
          <a:xfrm>
            <a:off x="8412163" y="76200"/>
            <a:ext cx="69215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defRPr/>
            </a:pPr>
            <a:r>
              <a:rPr lang="en-US" b="1" dirty="0">
                <a:latin typeface="Arial" charset="0"/>
              </a:rPr>
              <a:t>125</a:t>
            </a:r>
            <a:endParaRPr lang="en-US" sz="2000" b="1" dirty="0"/>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9137" name="Picture 5" descr="Scrib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834063" y="1981200"/>
            <a:ext cx="3309937" cy="3876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9138" name="Picture 6" descr="Living Jesus Syllabus"/>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6200" y="1371600"/>
            <a:ext cx="2282825" cy="548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8851" name="Rectangle 3"/>
          <p:cNvSpPr>
            <a:spLocks noGrp="1" noChangeArrowheads="1"/>
          </p:cNvSpPr>
          <p:nvPr>
            <p:ph type="body" sz="half" idx="1"/>
          </p:nvPr>
        </p:nvSpPr>
        <p:spPr>
          <a:xfrm>
            <a:off x="990600" y="1371600"/>
            <a:ext cx="7010400" cy="609600"/>
          </a:xfrm>
          <a:gradFill rotWithShape="1">
            <a:gsLst>
              <a:gs pos="0">
                <a:schemeClr val="bg1"/>
              </a:gs>
              <a:gs pos="50000">
                <a:srgbClr val="990099"/>
              </a:gs>
              <a:gs pos="100000">
                <a:schemeClr val="bg1"/>
              </a:gs>
            </a:gsLst>
            <a:lin ang="5400000" scaled="1"/>
          </a:gradFill>
        </p:spPr>
        <p:txBody>
          <a:bodyPr anchor="ctr"/>
          <a:lstStyle/>
          <a:p>
            <a:pPr algn="ctr" eaLnBrk="1" hangingPunct="1">
              <a:buFont typeface="Wingdings" charset="0"/>
              <a:buNone/>
              <a:defRPr/>
            </a:pPr>
            <a:r>
              <a:rPr lang="en-US" b="1" dirty="0">
                <a:latin typeface="Arial"/>
                <a:ea typeface="ＭＳ Ｐゴシック" charset="0"/>
                <a:cs typeface="Arial"/>
              </a:rPr>
              <a:t>The priest was replaced by the rabbi</a:t>
            </a:r>
          </a:p>
        </p:txBody>
      </p:sp>
      <p:sp>
        <p:nvSpPr>
          <p:cNvPr id="78850" name="Rectangle 2" descr="White marble"/>
          <p:cNvSpPr>
            <a:spLocks noGrp="1" noRot="1" noChangeArrowheads="1"/>
          </p:cNvSpPr>
          <p:nvPr>
            <p:ph type="title"/>
          </p:nvPr>
        </p:nvSpPr>
        <p:spPr>
          <a:xfrm>
            <a:off x="0" y="274638"/>
            <a:ext cx="8229600" cy="1143000"/>
          </a:xfrm>
          <a:blipFill dpi="0" rotWithShape="1">
            <a:blip r:embed="rId5"/>
            <a:srcRect/>
            <a:tile tx="0" ty="0" sx="100000" sy="100000" flip="none" algn="tl"/>
          </a:blipFill>
        </p:spPr>
        <p:txBody>
          <a:bodyPr/>
          <a:lstStyle/>
          <a:p>
            <a:pPr eaLnBrk="1" hangingPunct="1">
              <a:defRPr/>
            </a:pPr>
            <a:r>
              <a:rPr lang="en-US" sz="4000" dirty="0">
                <a:solidFill>
                  <a:srgbClr val="000000"/>
                </a:solidFill>
                <a:effectLst>
                  <a:outerShdw blurRad="38100" dist="38100" dir="2700000" algn="tl">
                    <a:srgbClr val="DDDDDD"/>
                  </a:outerShdw>
                </a:effectLst>
                <a:latin typeface="Arial"/>
                <a:ea typeface="ＭＳ Ｐゴシック" charset="0"/>
                <a:cs typeface="Arial"/>
              </a:rPr>
              <a:t>Diaspora Judaism Alterations</a:t>
            </a:r>
          </a:p>
        </p:txBody>
      </p:sp>
      <p:sp>
        <p:nvSpPr>
          <p:cNvPr id="78855" name="Text Box 7"/>
          <p:cNvSpPr txBox="1">
            <a:spLocks noChangeArrowheads="1"/>
          </p:cNvSpPr>
          <p:nvPr/>
        </p:nvSpPr>
        <p:spPr bwMode="auto">
          <a:xfrm>
            <a:off x="8412163" y="76200"/>
            <a:ext cx="698500" cy="461963"/>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defRPr/>
            </a:pPr>
            <a:r>
              <a:rPr lang="en-US" b="1">
                <a:latin typeface="Arial"/>
                <a:cs typeface="Arial"/>
              </a:rPr>
              <a:t>125</a:t>
            </a:r>
            <a:endParaRPr lang="en-US" sz="2000" b="1">
              <a:latin typeface="Arial"/>
              <a:cs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92161" name="Picture 4" descr="scrollof5booksofmose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175" y="1295400"/>
            <a:ext cx="4041775" cy="556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2162" name="Text Box 5"/>
          <p:cNvSpPr txBox="1">
            <a:spLocks noChangeArrowheads="1"/>
          </p:cNvSpPr>
          <p:nvPr/>
        </p:nvSpPr>
        <p:spPr bwMode="auto">
          <a:xfrm>
            <a:off x="8247063" y="0"/>
            <a:ext cx="725487" cy="701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en-US" sz="2000" b="1"/>
              <a:t>107</a:t>
            </a:r>
            <a:br>
              <a:rPr lang="en-US" sz="2000" b="1"/>
            </a:br>
            <a:r>
              <a:rPr lang="en-US" sz="2000" b="1"/>
              <a:t>115</a:t>
            </a:r>
          </a:p>
        </p:txBody>
      </p:sp>
      <p:sp>
        <p:nvSpPr>
          <p:cNvPr id="89096" name="Rectangle 8"/>
          <p:cNvSpPr>
            <a:spLocks noChangeArrowheads="1"/>
          </p:cNvSpPr>
          <p:nvPr/>
        </p:nvSpPr>
        <p:spPr bwMode="auto">
          <a:xfrm>
            <a:off x="179388" y="152400"/>
            <a:ext cx="7931150" cy="731838"/>
          </a:xfrm>
          <a:prstGeom prst="rect">
            <a:avLst/>
          </a:prstGeom>
          <a:solidFill>
            <a:srgbClr val="000000"/>
          </a:solidFill>
          <a:ln w="9525">
            <a:noFill/>
            <a:miter lim="800000"/>
            <a:headEnd/>
            <a:tailEnd/>
          </a:ln>
          <a:effectLst/>
        </p:spPr>
        <p:txBody>
          <a:bodyPr anchor="ctr" anchorCtr="1"/>
          <a:lstStyle/>
          <a:p>
            <a:pPr algn="ctr" eaLnBrk="1" hangingPunct="1">
              <a:defRPr/>
            </a:pPr>
            <a:r>
              <a:rPr lang="en-US" sz="3600" b="1" dirty="0">
                <a:solidFill>
                  <a:schemeClr val="tx2"/>
                </a:solidFill>
                <a:effectLst>
                  <a:outerShdw blurRad="38100" dist="38100" dir="2700000" algn="tl">
                    <a:srgbClr val="000000"/>
                  </a:outerShdw>
                </a:effectLst>
                <a:latin typeface="Arial" charset="0"/>
                <a:cs typeface="Geneva" charset="0"/>
              </a:rPr>
              <a:t>Reasons Jews hated Samaritans</a:t>
            </a:r>
          </a:p>
        </p:txBody>
      </p:sp>
      <p:sp>
        <p:nvSpPr>
          <p:cNvPr id="89097" name="Rectangle 9"/>
          <p:cNvSpPr>
            <a:spLocks noGrp="1" noChangeArrowheads="1"/>
          </p:cNvSpPr>
          <p:nvPr>
            <p:ph type="body" idx="1"/>
          </p:nvPr>
        </p:nvSpPr>
        <p:spPr>
          <a:xfrm>
            <a:off x="4267200" y="1371600"/>
            <a:ext cx="4876800" cy="5257800"/>
          </a:xfrm>
        </p:spPr>
        <p:txBody>
          <a:bodyPr/>
          <a:lstStyle/>
          <a:p>
            <a:pPr marL="277813" indent="-277813" eaLnBrk="1" hangingPunct="1">
              <a:buFont typeface="Wingdings" charset="0"/>
              <a:buNone/>
              <a:defRPr/>
            </a:pPr>
            <a:r>
              <a:rPr lang="en-US" sz="2400" u="sng" dirty="0">
                <a:latin typeface="Verdana" charset="0"/>
                <a:ea typeface="ＭＳ Ｐゴシック" charset="0"/>
                <a:cs typeface="ＭＳ Ｐゴシック" charset="0"/>
              </a:rPr>
              <a:t>See 2 Kings 17:24-33</a:t>
            </a:r>
          </a:p>
          <a:p>
            <a:pPr marL="277813" indent="-277813" eaLnBrk="1" hangingPunct="1">
              <a:buFont typeface="Wingdings" charset="0"/>
              <a:buNone/>
              <a:defRPr/>
            </a:pPr>
            <a:r>
              <a:rPr lang="en-US" sz="2400" dirty="0">
                <a:latin typeface="Verdana" charset="0"/>
                <a:ea typeface="ＭＳ Ｐゴシック" charset="0"/>
                <a:cs typeface="ＭＳ Ｐゴシック" charset="0"/>
              </a:rPr>
              <a:t>•	Mixed ancestry</a:t>
            </a:r>
          </a:p>
          <a:p>
            <a:pPr marL="277813" indent="-277813" eaLnBrk="1" hangingPunct="1">
              <a:buFont typeface="Wingdings" charset="0"/>
              <a:buNone/>
              <a:defRPr/>
            </a:pPr>
            <a:r>
              <a:rPr lang="en-US" sz="2400" dirty="0">
                <a:latin typeface="Verdana" charset="0"/>
                <a:ea typeface="ＭＳ Ｐゴシック" charset="0"/>
                <a:cs typeface="ＭＳ Ｐゴシック" charset="0"/>
              </a:rPr>
              <a:t>•	Idolatry</a:t>
            </a:r>
          </a:p>
          <a:p>
            <a:pPr marL="277813" indent="-277813" eaLnBrk="1" hangingPunct="1">
              <a:buFont typeface="Wingdings" charset="0"/>
              <a:buNone/>
              <a:defRPr/>
            </a:pPr>
            <a:r>
              <a:rPr lang="en-US" sz="2400" dirty="0">
                <a:latin typeface="Verdana" charset="0"/>
                <a:ea typeface="ＭＳ Ｐゴシック" charset="0"/>
                <a:cs typeface="ＭＳ Ｐゴシック" charset="0"/>
              </a:rPr>
              <a:t>•	Opposed Ezra</a:t>
            </a:r>
            <a:r>
              <a:rPr lang="fr-FR" altLang="ja-JP" sz="2400" dirty="0">
                <a:latin typeface="Verdana" charset="0"/>
                <a:ea typeface="ＭＳ Ｐゴシック" charset="0"/>
                <a:cs typeface="ＭＳ Ｐゴシック" charset="0"/>
              </a:rPr>
              <a:t>'</a:t>
            </a:r>
            <a:r>
              <a:rPr lang="en-US" sz="2400" dirty="0">
                <a:latin typeface="Verdana" charset="0"/>
                <a:ea typeface="ＭＳ Ｐゴシック" charset="0"/>
                <a:cs typeface="ＭＳ Ｐゴシック" charset="0"/>
              </a:rPr>
              <a:t>s reforms</a:t>
            </a:r>
          </a:p>
          <a:p>
            <a:pPr marL="277813" indent="-277813" eaLnBrk="1" hangingPunct="1">
              <a:buFont typeface="Wingdings" charset="0"/>
              <a:buNone/>
              <a:defRPr/>
            </a:pPr>
            <a:r>
              <a:rPr lang="en-US" sz="2400" dirty="0">
                <a:latin typeface="Verdana" charset="0"/>
                <a:ea typeface="ＭＳ Ｐゴシック" charset="0"/>
                <a:cs typeface="ＭＳ Ｐゴシック" charset="0"/>
              </a:rPr>
              <a:t>•	Syncretism</a:t>
            </a:r>
          </a:p>
          <a:p>
            <a:pPr marL="277813" indent="-277813" eaLnBrk="1" hangingPunct="1">
              <a:buFont typeface="Wingdings" charset="0"/>
              <a:buNone/>
              <a:defRPr/>
            </a:pPr>
            <a:r>
              <a:rPr lang="en-US" sz="2400" dirty="0">
                <a:latin typeface="Verdana" charset="0"/>
                <a:ea typeface="ＭＳ Ｐゴシック" charset="0"/>
                <a:cs typeface="ＭＳ Ｐゴシック" charset="0"/>
              </a:rPr>
              <a:t>•	Temple on Mt. Gerizim </a:t>
            </a:r>
          </a:p>
          <a:p>
            <a:pPr marL="277813" indent="-277813" eaLnBrk="1" hangingPunct="1">
              <a:buFont typeface="Wingdings" charset="0"/>
              <a:buNone/>
              <a:defRPr/>
            </a:pPr>
            <a:r>
              <a:rPr lang="en-US" sz="2400" dirty="0">
                <a:latin typeface="Verdana" charset="0"/>
                <a:ea typeface="ＭＳ Ｐゴシック" charset="0"/>
                <a:cs typeface="ＭＳ Ｐゴシック" charset="0"/>
              </a:rPr>
              <a:t>•	Strewed human bones on Jerusalem temple</a:t>
            </a:r>
          </a:p>
          <a:p>
            <a:pPr marL="277813" indent="-277813" eaLnBrk="1" hangingPunct="1">
              <a:buFont typeface="Wingdings" charset="0"/>
              <a:buNone/>
              <a:defRPr/>
            </a:pPr>
            <a:r>
              <a:rPr lang="en-US" sz="2400" dirty="0">
                <a:latin typeface="Verdana" charset="0"/>
                <a:ea typeface="ＭＳ Ｐゴシック" charset="0"/>
                <a:cs typeface="ＭＳ Ｐゴシック" charset="0"/>
              </a:rPr>
              <a:t>•	Attacked Jewish travelers</a:t>
            </a:r>
          </a:p>
          <a:p>
            <a:pPr marL="277813" indent="-277813" eaLnBrk="1" hangingPunct="1">
              <a:buFont typeface="Wingdings" charset="0"/>
              <a:buNone/>
              <a:defRPr/>
            </a:pPr>
            <a:r>
              <a:rPr lang="en-US" sz="2400" dirty="0">
                <a:latin typeface="Verdana" charset="0"/>
                <a:ea typeface="ＭＳ Ｐゴシック" charset="0"/>
                <a:cs typeface="ＭＳ Ｐゴシック" charset="0"/>
              </a:rPr>
              <a:t>•	Held only the five books of Moses as Scripture</a:t>
            </a:r>
          </a:p>
        </p:txBody>
      </p:sp>
      <p:sp>
        <p:nvSpPr>
          <p:cNvPr id="92165" name="Text Box 10"/>
          <p:cNvSpPr txBox="1">
            <a:spLocks noChangeArrowheads="1"/>
          </p:cNvSpPr>
          <p:nvPr/>
        </p:nvSpPr>
        <p:spPr bwMode="auto">
          <a:xfrm>
            <a:off x="2051050" y="6524625"/>
            <a:ext cx="7077075" cy="366713"/>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en-US" sz="1800"/>
              <a:t>Coleman, </a:t>
            </a:r>
            <a:r>
              <a:rPr lang="en-US" sz="1800" i="1"/>
              <a:t>Today</a:t>
            </a:r>
            <a:r>
              <a:rPr lang="fr-FR" altLang="ja-JP" sz="1800" i="1"/>
              <a:t>'</a:t>
            </a:r>
            <a:r>
              <a:rPr lang="en-US" sz="1800" i="1"/>
              <a:t>s Handbook of Bible Times &amp; Customs</a:t>
            </a:r>
            <a:r>
              <a:rPr lang="en-US" sz="1800"/>
              <a:t>, 254</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1185" name="Picture 5" descr="Discipleship"/>
          <p:cNvPicPr>
            <a:picLocks noChangeAspect="1" noChangeArrowheads="1"/>
          </p:cNvPicPr>
          <p:nvPr/>
        </p:nvPicPr>
        <p:blipFill>
          <a:blip r:embed="rId3">
            <a:lum bright="-36000"/>
            <a:extLst>
              <a:ext uri="{28A0092B-C50C-407E-A947-70E740481C1C}">
                <a14:useLocalDpi xmlns:a14="http://schemas.microsoft.com/office/drawing/2010/main"/>
              </a:ext>
            </a:extLst>
          </a:blip>
          <a:srcRect/>
          <a:stretch>
            <a:fillRect/>
          </a:stretch>
        </p:blipFill>
        <p:spPr bwMode="auto">
          <a:xfrm>
            <a:off x="0" y="1447800"/>
            <a:ext cx="9144000" cy="5443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1186" name="Rectangle 2" descr="Purple mesh"/>
          <p:cNvSpPr>
            <a:spLocks noGrp="1" noRot="1" noChangeArrowheads="1"/>
          </p:cNvSpPr>
          <p:nvPr>
            <p:ph type="title"/>
          </p:nvPr>
        </p:nvSpPr>
        <p:spPr>
          <a:xfrm>
            <a:off x="0" y="549275"/>
            <a:ext cx="9144000" cy="868363"/>
          </a:xfrm>
          <a:blipFill dpi="0" rotWithShape="1">
            <a:blip r:embed="rId4"/>
            <a:srcRect/>
            <a:tile tx="0" ty="0" sx="100000" sy="100000" flip="none" algn="tl"/>
          </a:blipFill>
        </p:spPr>
        <p:txBody>
          <a:bodyPr/>
          <a:lstStyle/>
          <a:p>
            <a:pPr algn="l" eaLnBrk="1" hangingPunct="1"/>
            <a:r>
              <a:rPr lang="en-US" sz="4000">
                <a:effectLst/>
                <a:latin typeface="Arial" charset="0"/>
                <a:ea typeface="ＭＳ Ｐゴシック" charset="0"/>
                <a:cs typeface="Arial" charset="0"/>
              </a:rPr>
              <a:t>Rabbinic • </a:t>
            </a:r>
            <a:r>
              <a:rPr lang="en-US" sz="4000">
                <a:solidFill>
                  <a:srgbClr val="FFFF00"/>
                </a:solidFill>
                <a:effectLst/>
                <a:latin typeface="Arial" charset="0"/>
                <a:ea typeface="ＭＳ Ｐゴシック" charset="0"/>
                <a:cs typeface="Arial" charset="0"/>
              </a:rPr>
              <a:t>Discipleship </a:t>
            </a:r>
            <a:r>
              <a:rPr lang="en-US" sz="4000">
                <a:effectLst/>
                <a:latin typeface="Arial" charset="0"/>
                <a:ea typeface="ＭＳ Ｐゴシック" charset="0"/>
                <a:cs typeface="Arial" charset="0"/>
              </a:rPr>
              <a:t>• Jesus</a:t>
            </a:r>
          </a:p>
        </p:txBody>
      </p:sp>
      <p:sp>
        <p:nvSpPr>
          <p:cNvPr id="79875" name="Rectangle 3"/>
          <p:cNvSpPr>
            <a:spLocks noGrp="1" noChangeArrowheads="1"/>
          </p:cNvSpPr>
          <p:nvPr>
            <p:ph type="body" idx="1"/>
          </p:nvPr>
        </p:nvSpPr>
        <p:spPr>
          <a:xfrm>
            <a:off x="0" y="1600200"/>
            <a:ext cx="4648200" cy="3657600"/>
          </a:xfrm>
        </p:spPr>
        <p:txBody>
          <a:bodyPr/>
          <a:lstStyle/>
          <a:p>
            <a:pPr eaLnBrk="1" hangingPunct="1">
              <a:defRPr/>
            </a:pPr>
            <a:r>
              <a:rPr lang="en-US" b="1">
                <a:latin typeface="Arial" charset="0"/>
                <a:ea typeface="ＭＳ Ｐゴシック" charset="0"/>
                <a:cs typeface="Arial" charset="0"/>
              </a:rPr>
              <a:t>Others sought them</a:t>
            </a:r>
          </a:p>
          <a:p>
            <a:pPr eaLnBrk="1" hangingPunct="1">
              <a:defRPr/>
            </a:pPr>
            <a:r>
              <a:rPr lang="en-US" b="1">
                <a:latin typeface="Arial" charset="0"/>
                <a:ea typeface="ＭＳ Ｐゴシック" charset="0"/>
                <a:cs typeface="Arial" charset="0"/>
              </a:rPr>
              <a:t>Law</a:t>
            </a:r>
          </a:p>
          <a:p>
            <a:pPr eaLnBrk="1" hangingPunct="1">
              <a:defRPr/>
            </a:pPr>
            <a:r>
              <a:rPr lang="en-US" b="1">
                <a:latin typeface="Arial" charset="0"/>
                <a:ea typeface="ＭＳ Ｐゴシック" charset="0"/>
                <a:cs typeface="Arial" charset="0"/>
              </a:rPr>
              <a:t>Quoted others</a:t>
            </a:r>
          </a:p>
          <a:p>
            <a:pPr eaLnBrk="1" hangingPunct="1">
              <a:defRPr/>
            </a:pPr>
            <a:r>
              <a:rPr lang="en-US" b="1">
                <a:latin typeface="Arial" charset="0"/>
                <a:ea typeface="ＭＳ Ｐゴシック" charset="0"/>
                <a:cs typeface="Arial" charset="0"/>
              </a:rPr>
              <a:t>Impressed</a:t>
            </a:r>
          </a:p>
          <a:p>
            <a:pPr eaLnBrk="1" hangingPunct="1">
              <a:defRPr/>
            </a:pPr>
            <a:r>
              <a:rPr lang="en-US" b="1">
                <a:latin typeface="Arial" charset="0"/>
                <a:ea typeface="ＭＳ Ｐゴシック" charset="0"/>
                <a:cs typeface="Arial" charset="0"/>
              </a:rPr>
              <a:t>Hebrew</a:t>
            </a:r>
          </a:p>
          <a:p>
            <a:pPr eaLnBrk="1" hangingPunct="1">
              <a:defRPr/>
            </a:pPr>
            <a:r>
              <a:rPr lang="en-US" b="1">
                <a:latin typeface="Arial" charset="0"/>
                <a:ea typeface="ＭＳ Ｐゴシック" charset="0"/>
                <a:cs typeface="Arial" charset="0"/>
              </a:rPr>
              <a:t>Impersonal</a:t>
            </a:r>
          </a:p>
        </p:txBody>
      </p:sp>
      <p:sp>
        <p:nvSpPr>
          <p:cNvPr id="79876" name="Rectangle 4"/>
          <p:cNvSpPr>
            <a:spLocks noChangeArrowheads="1"/>
          </p:cNvSpPr>
          <p:nvPr/>
        </p:nvSpPr>
        <p:spPr bwMode="auto">
          <a:xfrm>
            <a:off x="4664075" y="1600200"/>
            <a:ext cx="4479925" cy="3657600"/>
          </a:xfrm>
          <a:prstGeom prst="rect">
            <a:avLst/>
          </a:prstGeom>
          <a:noFill/>
          <a:ln w="9525">
            <a:noFill/>
            <a:miter lim="800000"/>
            <a:headEnd/>
            <a:tailEnd/>
          </a:ln>
          <a:effectLst/>
        </p:spPr>
        <p:txBody>
          <a:bodyPr/>
          <a:lstStyle/>
          <a:p>
            <a:pPr marL="342900" indent="-342900" eaLnBrk="1" hangingPunct="1">
              <a:spcBef>
                <a:spcPct val="20000"/>
              </a:spcBef>
              <a:buClr>
                <a:schemeClr val="hlink"/>
              </a:buClr>
              <a:buSzPct val="70000"/>
              <a:buFont typeface="Wingdings" charset="0"/>
              <a:buChar char="n"/>
              <a:defRPr/>
            </a:pPr>
            <a:r>
              <a:rPr lang="en-US" sz="3200" b="1">
                <a:effectLst>
                  <a:outerShdw blurRad="38100" dist="38100" dir="2700000" algn="tl">
                    <a:srgbClr val="000000"/>
                  </a:outerShdw>
                </a:effectLst>
                <a:latin typeface="Arial" charset="0"/>
                <a:cs typeface="Arial" charset="0"/>
              </a:rPr>
              <a:t>Looked for others</a:t>
            </a:r>
          </a:p>
          <a:p>
            <a:pPr marL="342900" indent="-342900" eaLnBrk="1" hangingPunct="1">
              <a:spcBef>
                <a:spcPct val="20000"/>
              </a:spcBef>
              <a:buClr>
                <a:schemeClr val="hlink"/>
              </a:buClr>
              <a:buSzPct val="70000"/>
              <a:buFont typeface="Wingdings" charset="0"/>
              <a:buChar char="n"/>
              <a:defRPr/>
            </a:pPr>
            <a:r>
              <a:rPr lang="en-US" sz="3200" b="1">
                <a:effectLst>
                  <a:outerShdw blurRad="38100" dist="38100" dir="2700000" algn="tl">
                    <a:srgbClr val="000000"/>
                  </a:outerShdw>
                </a:effectLst>
                <a:latin typeface="Arial" charset="0"/>
                <a:cs typeface="Arial" charset="0"/>
              </a:rPr>
              <a:t>Himself</a:t>
            </a:r>
          </a:p>
          <a:p>
            <a:pPr marL="342900" indent="-342900" eaLnBrk="1" hangingPunct="1">
              <a:spcBef>
                <a:spcPct val="20000"/>
              </a:spcBef>
              <a:buClr>
                <a:schemeClr val="hlink"/>
              </a:buClr>
              <a:buSzPct val="70000"/>
              <a:buFont typeface="Wingdings" charset="0"/>
              <a:buChar char="n"/>
              <a:defRPr/>
            </a:pPr>
            <a:r>
              <a:rPr lang="en-US" sz="3200" b="1">
                <a:effectLst>
                  <a:outerShdw blurRad="38100" dist="38100" dir="2700000" algn="tl">
                    <a:srgbClr val="000000"/>
                  </a:outerShdw>
                </a:effectLst>
                <a:latin typeface="Arial" charset="0"/>
                <a:cs typeface="Arial" charset="0"/>
              </a:rPr>
              <a:t>Authority</a:t>
            </a:r>
          </a:p>
          <a:p>
            <a:pPr marL="342900" indent="-342900" eaLnBrk="1" hangingPunct="1">
              <a:spcBef>
                <a:spcPct val="20000"/>
              </a:spcBef>
              <a:buClr>
                <a:schemeClr val="hlink"/>
              </a:buClr>
              <a:buSzPct val="70000"/>
              <a:buFont typeface="Wingdings" charset="0"/>
              <a:buChar char="n"/>
              <a:defRPr/>
            </a:pPr>
            <a:r>
              <a:rPr lang="en-US" sz="3200" b="1">
                <a:effectLst>
                  <a:outerShdw blurRad="38100" dist="38100" dir="2700000" algn="tl">
                    <a:srgbClr val="000000"/>
                  </a:outerShdw>
                </a:effectLst>
                <a:latin typeface="Arial" charset="0"/>
                <a:cs typeface="Arial" charset="0"/>
              </a:rPr>
              <a:t>Inspired</a:t>
            </a:r>
          </a:p>
          <a:p>
            <a:pPr marL="342900" indent="-342900" eaLnBrk="1" hangingPunct="1">
              <a:spcBef>
                <a:spcPct val="20000"/>
              </a:spcBef>
              <a:buClr>
                <a:schemeClr val="hlink"/>
              </a:buClr>
              <a:buSzPct val="70000"/>
              <a:buFont typeface="Wingdings" charset="0"/>
              <a:buChar char="n"/>
              <a:defRPr/>
            </a:pPr>
            <a:r>
              <a:rPr lang="en-US" sz="3200" b="1">
                <a:effectLst>
                  <a:outerShdw blurRad="38100" dist="38100" dir="2700000" algn="tl">
                    <a:srgbClr val="000000"/>
                  </a:outerShdw>
                </a:effectLst>
                <a:latin typeface="Arial" charset="0"/>
                <a:cs typeface="Arial" charset="0"/>
              </a:rPr>
              <a:t>Aramaic</a:t>
            </a:r>
          </a:p>
          <a:p>
            <a:pPr marL="342900" indent="-342900" eaLnBrk="1" hangingPunct="1">
              <a:spcBef>
                <a:spcPct val="20000"/>
              </a:spcBef>
              <a:buClr>
                <a:schemeClr val="hlink"/>
              </a:buClr>
              <a:buSzPct val="70000"/>
              <a:buFont typeface="Wingdings" charset="0"/>
              <a:buChar char="n"/>
              <a:defRPr/>
            </a:pPr>
            <a:r>
              <a:rPr lang="en-US" sz="3200" b="1">
                <a:effectLst>
                  <a:outerShdw blurRad="38100" dist="38100" dir="2700000" algn="tl">
                    <a:srgbClr val="000000"/>
                  </a:outerShdw>
                </a:effectLst>
                <a:latin typeface="Arial" charset="0"/>
                <a:cs typeface="Arial" charset="0"/>
              </a:rPr>
              <a:t>Personal</a:t>
            </a:r>
          </a:p>
        </p:txBody>
      </p:sp>
      <p:sp>
        <p:nvSpPr>
          <p:cNvPr id="79878" name="Text Box 6"/>
          <p:cNvSpPr txBox="1">
            <a:spLocks noChangeArrowheads="1"/>
          </p:cNvSpPr>
          <p:nvPr/>
        </p:nvSpPr>
        <p:spPr bwMode="auto">
          <a:xfrm>
            <a:off x="8412163" y="76200"/>
            <a:ext cx="69215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defRPr/>
            </a:pPr>
            <a:r>
              <a:rPr lang="en-US" b="1">
                <a:latin typeface="Arial" charset="0"/>
              </a:rPr>
              <a:t>126</a:t>
            </a:r>
            <a:endParaRPr lang="en-US" sz="2000" b="1"/>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987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9876">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9875">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9876">
                                            <p:txEl>
                                              <p:pRg st="1" end="1"/>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9875">
                                            <p:txEl>
                                              <p:pRg st="2" end="2"/>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9876">
                                            <p:txEl>
                                              <p:pRg st="2" end="2"/>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9875">
                                            <p:txEl>
                                              <p:pRg st="3" end="3"/>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9876">
                                            <p:txEl>
                                              <p:pRg st="3" end="3"/>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9875">
                                            <p:txEl>
                                              <p:pRg st="4" end="4"/>
                                            </p:txEl>
                                          </p:spTgt>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9876">
                                            <p:txEl>
                                              <p:pRg st="4" end="4"/>
                                            </p:txEl>
                                          </p:spTgt>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79875">
                                            <p:txEl>
                                              <p:pRg st="5" end="5"/>
                                            </p:txEl>
                                          </p:spTgt>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7987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875" grpId="0" build="p"/>
      <p:bldP spid="79876" grpId="0" build="p"/>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NT Backgrounds link at </a:t>
            </a:r>
            <a:r>
              <a:rPr lang="en-US" sz="2800" b="1" dirty="0" err="1">
                <a:solidFill>
                  <a:srgbClr val="FFFFFF"/>
                </a:solidFill>
                <a:latin typeface="Arial" charset="0"/>
                <a:ea typeface="ＭＳ Ｐゴシック" charset="0"/>
              </a:rPr>
              <a:t>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en-US" sz="4000" b="1">
                <a:solidFill>
                  <a:srgbClr val="FFFFFF"/>
                </a:solidFill>
                <a:latin typeface="Arial" charset="0"/>
                <a:cs typeface="Arial" charset="0"/>
              </a:rPr>
              <a:t>Get this presentation for free!</a:t>
            </a:r>
            <a:endParaRPr lang="en-US" sz="1400" b="1">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3749105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874" cy="2522151"/>
          </a:xfrm>
        </p:spPr>
        <p:txBody>
          <a:bodyPr/>
          <a:lstStyle/>
          <a:p>
            <a:pPr algn="r"/>
            <a:r>
              <a:rPr lang="en-US" dirty="0"/>
              <a:t>Black</a:t>
            </a:r>
          </a:p>
        </p:txBody>
      </p:sp>
    </p:spTree>
    <p:extLst>
      <p:ext uri="{BB962C8B-B14F-4D97-AF65-F5344CB8AC3E}">
        <p14:creationId xmlns:p14="http://schemas.microsoft.com/office/powerpoint/2010/main" val="76390561"/>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2"/>
          <p:cNvSpPr>
            <a:spLocks noGrp="1" noChangeArrowheads="1"/>
          </p:cNvSpPr>
          <p:nvPr>
            <p:ph type="title"/>
          </p:nvPr>
        </p:nvSpPr>
        <p:spPr>
          <a:xfrm>
            <a:off x="457200" y="549275"/>
            <a:ext cx="8229600" cy="868363"/>
          </a:xfrm>
          <a:solidFill>
            <a:srgbClr val="660066"/>
          </a:solidFill>
        </p:spPr>
        <p:txBody>
          <a:bodyPr/>
          <a:lstStyle/>
          <a:p>
            <a:pPr eaLnBrk="1" hangingPunct="1"/>
            <a:r>
              <a:rPr lang="en-US" dirty="0">
                <a:latin typeface="Arial" charset="0"/>
                <a:ea typeface="ＭＳ Ｐゴシック" charset="0"/>
                <a:cs typeface="ＭＳ Ｐゴシック" charset="0"/>
              </a:rPr>
              <a:t>Prejudice Against Proselytes</a:t>
            </a:r>
          </a:p>
        </p:txBody>
      </p:sp>
      <p:sp>
        <p:nvSpPr>
          <p:cNvPr id="90115" name="Rectangle 3"/>
          <p:cNvSpPr>
            <a:spLocks noGrp="1" noChangeArrowheads="1"/>
          </p:cNvSpPr>
          <p:nvPr>
            <p:ph type="body" idx="1"/>
          </p:nvPr>
        </p:nvSpPr>
        <p:spPr>
          <a:xfrm>
            <a:off x="228600" y="1600200"/>
            <a:ext cx="8839200" cy="5029200"/>
          </a:xfrm>
        </p:spPr>
        <p:txBody>
          <a:bodyPr/>
          <a:lstStyle/>
          <a:p>
            <a:pPr eaLnBrk="1" hangingPunct="1">
              <a:defRPr/>
            </a:pPr>
            <a:r>
              <a:rPr lang="en-US" sz="2800" b="1" dirty="0">
                <a:latin typeface="Arial"/>
                <a:ea typeface="ＭＳ Ｐゴシック" charset="0"/>
                <a:cs typeface="Arial"/>
              </a:rPr>
              <a:t>Pharisees </a:t>
            </a:r>
            <a:r>
              <a:rPr lang="en-US" sz="2800" b="1" dirty="0">
                <a:solidFill>
                  <a:srgbClr val="FFFF00"/>
                </a:solidFill>
                <a:latin typeface="Arial"/>
                <a:ea typeface="ＭＳ Ｐゴシック" charset="0"/>
                <a:cs typeface="Arial"/>
              </a:rPr>
              <a:t>made life difficult</a:t>
            </a:r>
            <a:r>
              <a:rPr lang="en-US" sz="2800" b="1" dirty="0">
                <a:latin typeface="Arial"/>
                <a:ea typeface="ＭＳ Ｐゴシック" charset="0"/>
                <a:cs typeface="Arial"/>
              </a:rPr>
              <a:t> for proselytes (Matt. 23:15). </a:t>
            </a:r>
          </a:p>
          <a:p>
            <a:pPr eaLnBrk="1" hangingPunct="1">
              <a:defRPr/>
            </a:pPr>
            <a:r>
              <a:rPr lang="en-US" sz="2800" b="1" dirty="0">
                <a:latin typeface="Arial"/>
                <a:ea typeface="ＭＳ Ｐゴシック" charset="0"/>
                <a:cs typeface="Arial"/>
              </a:rPr>
              <a:t>Proselytes were rejected because of their </a:t>
            </a:r>
            <a:r>
              <a:rPr lang="en-US" sz="2800" b="1" dirty="0">
                <a:solidFill>
                  <a:srgbClr val="FFFF00"/>
                </a:solidFill>
                <a:latin typeface="Arial"/>
                <a:ea typeface="ＭＳ Ｐゴシック" charset="0"/>
                <a:cs typeface="Arial"/>
              </a:rPr>
              <a:t>Gentile background</a:t>
            </a:r>
            <a:r>
              <a:rPr lang="en-US" sz="2800" b="1" dirty="0">
                <a:latin typeface="Arial"/>
                <a:ea typeface="ＭＳ Ｐゴシック" charset="0"/>
                <a:cs typeface="Arial"/>
              </a:rPr>
              <a:t>.</a:t>
            </a:r>
          </a:p>
          <a:p>
            <a:pPr eaLnBrk="1" hangingPunct="1">
              <a:defRPr/>
            </a:pPr>
            <a:r>
              <a:rPr lang="en-US" sz="2800" b="1" dirty="0">
                <a:latin typeface="Arial"/>
                <a:ea typeface="ＭＳ Ｐゴシック" charset="0"/>
                <a:cs typeface="Arial"/>
              </a:rPr>
              <a:t>Proselytes were suspect due to the </a:t>
            </a:r>
            <a:r>
              <a:rPr lang="en-US" sz="2800" b="1" dirty="0">
                <a:solidFill>
                  <a:srgbClr val="FFFF00"/>
                </a:solidFill>
                <a:latin typeface="Arial"/>
                <a:ea typeface="ＭＳ Ｐゴシック" charset="0"/>
                <a:cs typeface="Arial"/>
              </a:rPr>
              <a:t>means of their conversion</a:t>
            </a:r>
            <a:r>
              <a:rPr lang="en-US" sz="2800" b="1" dirty="0">
                <a:latin typeface="Arial"/>
                <a:ea typeface="ＭＳ Ｐゴシック" charset="0"/>
                <a:cs typeface="Arial"/>
              </a:rPr>
              <a:t>.</a:t>
            </a:r>
          </a:p>
          <a:p>
            <a:pPr eaLnBrk="1" hangingPunct="1">
              <a:defRPr/>
            </a:pPr>
            <a:r>
              <a:rPr lang="en-US" sz="2800" b="1" dirty="0">
                <a:latin typeface="Arial"/>
                <a:ea typeface="ＭＳ Ｐゴシック" charset="0"/>
                <a:cs typeface="Arial"/>
              </a:rPr>
              <a:t>Jews kept them from </a:t>
            </a:r>
            <a:r>
              <a:rPr lang="en-US" sz="2800" b="1" dirty="0">
                <a:solidFill>
                  <a:srgbClr val="FFFF00"/>
                </a:solidFill>
                <a:latin typeface="Arial"/>
                <a:ea typeface="ＭＳ Ｐゴシック" charset="0"/>
                <a:cs typeface="Arial"/>
              </a:rPr>
              <a:t>religious leadership</a:t>
            </a:r>
            <a:r>
              <a:rPr lang="en-US" sz="2800" b="1" dirty="0">
                <a:latin typeface="Arial"/>
                <a:ea typeface="ＭＳ Ｐゴシック" charset="0"/>
                <a:cs typeface="Arial"/>
              </a:rPr>
              <a:t>. </a:t>
            </a:r>
          </a:p>
          <a:p>
            <a:pPr eaLnBrk="1" hangingPunct="1">
              <a:defRPr/>
            </a:pPr>
            <a:r>
              <a:rPr lang="en-US" sz="2800" b="1" dirty="0">
                <a:latin typeface="Arial"/>
                <a:ea typeface="ＭＳ Ｐゴシック" charset="0"/>
                <a:cs typeface="Arial"/>
              </a:rPr>
              <a:t>Jews </a:t>
            </a:r>
            <a:r>
              <a:rPr lang="en-US" sz="2800" b="1" dirty="0">
                <a:solidFill>
                  <a:srgbClr val="FFFF00"/>
                </a:solidFill>
                <a:latin typeface="Arial"/>
                <a:ea typeface="ＭＳ Ｐゴシック" charset="0"/>
                <a:cs typeface="Arial"/>
              </a:rPr>
              <a:t>deemed them bastards</a:t>
            </a:r>
            <a:r>
              <a:rPr lang="en-US" sz="2800" b="1" dirty="0">
                <a:latin typeface="Arial"/>
                <a:ea typeface="ＭＳ Ｐゴシック" charset="0"/>
                <a:cs typeface="Arial"/>
              </a:rPr>
              <a:t> because they assumed all Gentile women to be prostitutes.</a:t>
            </a:r>
          </a:p>
        </p:txBody>
      </p:sp>
      <p:sp>
        <p:nvSpPr>
          <p:cNvPr id="90116" name="Text Box 4"/>
          <p:cNvSpPr txBox="1">
            <a:spLocks noChangeArrowheads="1"/>
          </p:cNvSpPr>
          <p:nvPr/>
        </p:nvSpPr>
        <p:spPr bwMode="auto">
          <a:xfrm rot="20928365">
            <a:off x="911225" y="2701925"/>
            <a:ext cx="7847013" cy="3046413"/>
          </a:xfrm>
          <a:prstGeom prst="rect">
            <a:avLst/>
          </a:prstGeom>
          <a:gradFill rotWithShape="1">
            <a:gsLst>
              <a:gs pos="0">
                <a:srgbClr val="5E2F00"/>
              </a:gs>
              <a:gs pos="100000">
                <a:schemeClr val="accent4">
                  <a:lumMod val="10000"/>
                </a:schemeClr>
              </a:gs>
            </a:gsLst>
            <a:lin ang="5400000" scaled="1"/>
          </a:gradFill>
          <a:ln>
            <a:noFill/>
          </a:ln>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defRPr/>
            </a:pPr>
            <a:r>
              <a:rPr lang="en-US" sz="3200" b="1" dirty="0">
                <a:effectLst>
                  <a:outerShdw blurRad="38100" dist="38100" dir="2700000" algn="tl">
                    <a:srgbClr val="000000">
                      <a:alpha val="43137"/>
                    </a:srgbClr>
                  </a:outerShdw>
                </a:effectLst>
                <a:latin typeface="Arial"/>
                <a:cs typeface="Arial"/>
              </a:rPr>
              <a:t>Matthew 23:15 NIV </a:t>
            </a:r>
            <a:r>
              <a:rPr lang="ja-JP" altLang="en-US" sz="3200" b="1" dirty="0">
                <a:effectLst>
                  <a:outerShdw blurRad="38100" dist="38100" dir="2700000" algn="tl">
                    <a:srgbClr val="000000">
                      <a:alpha val="43137"/>
                    </a:srgbClr>
                  </a:outerShdw>
                </a:effectLst>
                <a:latin typeface="Arial"/>
                <a:cs typeface="Arial"/>
              </a:rPr>
              <a:t>“</a:t>
            </a:r>
            <a:r>
              <a:rPr lang="en-US" altLang="ja-JP" sz="3200" b="1" dirty="0">
                <a:effectLst>
                  <a:outerShdw blurRad="38100" dist="38100" dir="2700000" algn="tl">
                    <a:srgbClr val="000000">
                      <a:alpha val="43137"/>
                    </a:srgbClr>
                  </a:outerShdw>
                </a:effectLst>
                <a:latin typeface="Arial"/>
                <a:cs typeface="Arial"/>
              </a:rPr>
              <a:t>Woe to you, teachers of the law and Pharisees, you hypocrites! You travel over land and sea to win a single convert, and when he becomes one, you make him twice as much a son of hell as you are.</a:t>
            </a:r>
            <a:r>
              <a:rPr lang="ja-JP" altLang="en-US" sz="3200" b="1" dirty="0">
                <a:effectLst>
                  <a:outerShdw blurRad="38100" dist="38100" dir="2700000" algn="tl">
                    <a:srgbClr val="000000">
                      <a:alpha val="43137"/>
                    </a:srgbClr>
                  </a:outerShdw>
                </a:effectLst>
                <a:latin typeface="Arial"/>
                <a:cs typeface="Arial"/>
              </a:rPr>
              <a:t>”</a:t>
            </a:r>
            <a:endParaRPr lang="en-US" sz="3200" b="1" dirty="0">
              <a:effectLst>
                <a:outerShdw blurRad="38100" dist="38100" dir="2700000" algn="tl">
                  <a:srgbClr val="000000">
                    <a:alpha val="43137"/>
                  </a:srgbClr>
                </a:outerShdw>
              </a:effectLst>
              <a:latin typeface="Arial"/>
              <a:cs typeface="Arial"/>
            </a:endParaRPr>
          </a:p>
        </p:txBody>
      </p:sp>
      <p:sp>
        <p:nvSpPr>
          <p:cNvPr id="94212" name="Text Box 5"/>
          <p:cNvSpPr txBox="1">
            <a:spLocks noChangeArrowheads="1"/>
          </p:cNvSpPr>
          <p:nvPr/>
        </p:nvSpPr>
        <p:spPr bwMode="auto">
          <a:xfrm>
            <a:off x="1981200" y="6415088"/>
            <a:ext cx="7077075"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en-US" sz="1800"/>
              <a:t>Coleman, </a:t>
            </a:r>
            <a:r>
              <a:rPr lang="en-US" sz="1800" i="1"/>
              <a:t>Today</a:t>
            </a:r>
            <a:r>
              <a:rPr lang="fr-FR" altLang="ja-JP" sz="1800" i="1"/>
              <a:t>'</a:t>
            </a:r>
            <a:r>
              <a:rPr lang="en-US" sz="1800" i="1"/>
              <a:t>s Handbook of Bible Times &amp; Customs</a:t>
            </a:r>
            <a:r>
              <a:rPr lang="en-US" sz="1800"/>
              <a:t>, 254</a:t>
            </a:r>
          </a:p>
        </p:txBody>
      </p:sp>
      <p:sp>
        <p:nvSpPr>
          <p:cNvPr id="94213" name="Text Box 103"/>
          <p:cNvSpPr txBox="1">
            <a:spLocks noChangeArrowheads="1"/>
          </p:cNvSpPr>
          <p:nvPr/>
        </p:nvSpPr>
        <p:spPr bwMode="auto">
          <a:xfrm>
            <a:off x="8247063" y="0"/>
            <a:ext cx="852487"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en-US" b="1">
                <a:latin typeface="Arial" charset="0"/>
                <a:cs typeface="Arial" charset="0"/>
              </a:rPr>
              <a:t>115a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90115">
                                            <p:txEl>
                                              <p:pRg st="0" end="0"/>
                                            </p:txEl>
                                          </p:spTgt>
                                        </p:tgtEl>
                                        <p:attrNameLst>
                                          <p:attrName>style.visibility</p:attrName>
                                        </p:attrNameLst>
                                      </p:cBhvr>
                                      <p:to>
                                        <p:strVal val="visible"/>
                                      </p:to>
                                    </p:set>
                                    <p:animEffect transition="in" filter="checkerboard(across)">
                                      <p:cBhvr>
                                        <p:cTn id="7" dur="500"/>
                                        <p:tgtEl>
                                          <p:spTgt spid="9011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90116"/>
                                        </p:tgtEl>
                                        <p:attrNameLst>
                                          <p:attrName>style.visibility</p:attrName>
                                        </p:attrNameLst>
                                      </p:cBhvr>
                                      <p:to>
                                        <p:strVal val="visible"/>
                                      </p:to>
                                    </p:set>
                                    <p:animEffect transition="in" filter="checkerboard(across)">
                                      <p:cBhvr>
                                        <p:cTn id="12" dur="500"/>
                                        <p:tgtEl>
                                          <p:spTgt spid="9011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xit" presetSubtype="10" fill="hold" grpId="1" nodeType="clickEffect">
                                  <p:stCondLst>
                                    <p:cond delay="0"/>
                                  </p:stCondLst>
                                  <p:childTnLst>
                                    <p:animEffect transition="out" filter="blinds(horizontal)">
                                      <p:cBhvr>
                                        <p:cTn id="16" dur="500"/>
                                        <p:tgtEl>
                                          <p:spTgt spid="90116"/>
                                        </p:tgtEl>
                                      </p:cBhvr>
                                    </p:animEffect>
                                    <p:set>
                                      <p:cBhvr>
                                        <p:cTn id="17" dur="1" fill="hold">
                                          <p:stCondLst>
                                            <p:cond delay="499"/>
                                          </p:stCondLst>
                                        </p:cTn>
                                        <p:tgtEl>
                                          <p:spTgt spid="90116"/>
                                        </p:tgtEl>
                                        <p:attrNameLst>
                                          <p:attrName>style.visibility</p:attrName>
                                        </p:attrNameLst>
                                      </p:cBhvr>
                                      <p:to>
                                        <p:strVal val="hidden"/>
                                      </p:to>
                                    </p:set>
                                  </p:childTnLst>
                                </p:cTn>
                              </p:par>
                              <p:par>
                                <p:cTn id="18" presetID="5" presetClass="entr" presetSubtype="10" fill="hold" grpId="0" nodeType="withEffect">
                                  <p:stCondLst>
                                    <p:cond delay="0"/>
                                  </p:stCondLst>
                                  <p:childTnLst>
                                    <p:set>
                                      <p:cBhvr>
                                        <p:cTn id="19" dur="1" fill="hold">
                                          <p:stCondLst>
                                            <p:cond delay="0"/>
                                          </p:stCondLst>
                                        </p:cTn>
                                        <p:tgtEl>
                                          <p:spTgt spid="90115">
                                            <p:txEl>
                                              <p:pRg st="1" end="1"/>
                                            </p:txEl>
                                          </p:spTgt>
                                        </p:tgtEl>
                                        <p:attrNameLst>
                                          <p:attrName>style.visibility</p:attrName>
                                        </p:attrNameLst>
                                      </p:cBhvr>
                                      <p:to>
                                        <p:strVal val="visible"/>
                                      </p:to>
                                    </p:set>
                                    <p:animEffect transition="in" filter="checkerboard(across)">
                                      <p:cBhvr>
                                        <p:cTn id="20" dur="500"/>
                                        <p:tgtEl>
                                          <p:spTgt spid="90115">
                                            <p:txEl>
                                              <p:pRg st="1" end="1"/>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5" presetClass="entr" presetSubtype="10" fill="hold" grpId="0" nodeType="clickEffect">
                                  <p:stCondLst>
                                    <p:cond delay="0"/>
                                  </p:stCondLst>
                                  <p:childTnLst>
                                    <p:set>
                                      <p:cBhvr>
                                        <p:cTn id="24" dur="1" fill="hold">
                                          <p:stCondLst>
                                            <p:cond delay="0"/>
                                          </p:stCondLst>
                                        </p:cTn>
                                        <p:tgtEl>
                                          <p:spTgt spid="90115">
                                            <p:txEl>
                                              <p:pRg st="2" end="2"/>
                                            </p:txEl>
                                          </p:spTgt>
                                        </p:tgtEl>
                                        <p:attrNameLst>
                                          <p:attrName>style.visibility</p:attrName>
                                        </p:attrNameLst>
                                      </p:cBhvr>
                                      <p:to>
                                        <p:strVal val="visible"/>
                                      </p:to>
                                    </p:set>
                                    <p:animEffect transition="in" filter="checkerboard(across)">
                                      <p:cBhvr>
                                        <p:cTn id="25" dur="500"/>
                                        <p:tgtEl>
                                          <p:spTgt spid="90115">
                                            <p:txEl>
                                              <p:pRg st="2" end="2"/>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5" presetClass="entr" presetSubtype="10" fill="hold" grpId="0" nodeType="clickEffect">
                                  <p:stCondLst>
                                    <p:cond delay="0"/>
                                  </p:stCondLst>
                                  <p:childTnLst>
                                    <p:set>
                                      <p:cBhvr>
                                        <p:cTn id="29" dur="1" fill="hold">
                                          <p:stCondLst>
                                            <p:cond delay="0"/>
                                          </p:stCondLst>
                                        </p:cTn>
                                        <p:tgtEl>
                                          <p:spTgt spid="90115">
                                            <p:txEl>
                                              <p:pRg st="3" end="3"/>
                                            </p:txEl>
                                          </p:spTgt>
                                        </p:tgtEl>
                                        <p:attrNameLst>
                                          <p:attrName>style.visibility</p:attrName>
                                        </p:attrNameLst>
                                      </p:cBhvr>
                                      <p:to>
                                        <p:strVal val="visible"/>
                                      </p:to>
                                    </p:set>
                                    <p:animEffect transition="in" filter="checkerboard(across)">
                                      <p:cBhvr>
                                        <p:cTn id="30" dur="500"/>
                                        <p:tgtEl>
                                          <p:spTgt spid="90115">
                                            <p:txEl>
                                              <p:pRg st="3" end="3"/>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 presetClass="entr" presetSubtype="10" fill="hold" grpId="0" nodeType="clickEffect">
                                  <p:stCondLst>
                                    <p:cond delay="0"/>
                                  </p:stCondLst>
                                  <p:childTnLst>
                                    <p:set>
                                      <p:cBhvr>
                                        <p:cTn id="34" dur="1" fill="hold">
                                          <p:stCondLst>
                                            <p:cond delay="0"/>
                                          </p:stCondLst>
                                        </p:cTn>
                                        <p:tgtEl>
                                          <p:spTgt spid="90115">
                                            <p:txEl>
                                              <p:pRg st="4" end="4"/>
                                            </p:txEl>
                                          </p:spTgt>
                                        </p:tgtEl>
                                        <p:attrNameLst>
                                          <p:attrName>style.visibility</p:attrName>
                                        </p:attrNameLst>
                                      </p:cBhvr>
                                      <p:to>
                                        <p:strVal val="visible"/>
                                      </p:to>
                                    </p:set>
                                    <p:animEffect transition="in" filter="checkerboard(across)">
                                      <p:cBhvr>
                                        <p:cTn id="35" dur="500"/>
                                        <p:tgtEl>
                                          <p:spTgt spid="9011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15" grpId="0" build="p"/>
      <p:bldP spid="90116" grpId="0" animBg="1"/>
      <p:bldP spid="90116"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AutoShape 2"/>
          <p:cNvSpPr>
            <a:spLocks noGrp="1" noChangeArrowheads="1"/>
          </p:cNvSpPr>
          <p:nvPr>
            <p:ph type="title"/>
          </p:nvPr>
        </p:nvSpPr>
        <p:spPr>
          <a:xfrm>
            <a:off x="457200" y="152400"/>
            <a:ext cx="7427913" cy="712788"/>
          </a:xfrm>
        </p:spPr>
        <p:txBody>
          <a:bodyPr/>
          <a:lstStyle/>
          <a:p>
            <a:pPr eaLnBrk="1" hangingPunct="1"/>
            <a:r>
              <a:rPr lang="en-US">
                <a:latin typeface="Arial" charset="0"/>
                <a:ea typeface="ＭＳ Ｐゴシック" charset="0"/>
                <a:cs typeface="ＭＳ Ｐゴシック" charset="0"/>
              </a:rPr>
              <a:t>The Jewish Sects</a:t>
            </a:r>
          </a:p>
        </p:txBody>
      </p:sp>
      <p:sp>
        <p:nvSpPr>
          <p:cNvPr id="96258" name="Rectangle 4"/>
          <p:cNvSpPr>
            <a:spLocks noChangeArrowheads="1"/>
          </p:cNvSpPr>
          <p:nvPr/>
        </p:nvSpPr>
        <p:spPr bwMode="auto">
          <a:xfrm>
            <a:off x="0" y="1847850"/>
            <a:ext cx="184150"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pPr eaLnBrk="1" hangingPunct="1">
              <a:tabLst>
                <a:tab pos="2654300" algn="l"/>
                <a:tab pos="3886200" algn="l"/>
                <a:tab pos="4330700" algn="l"/>
                <a:tab pos="4800600" algn="l"/>
                <a:tab pos="5600700" algn="l"/>
                <a:tab pos="5715000" algn="l"/>
              </a:tabLst>
            </a:pPr>
            <a:endParaRPr lang="en-US" sz="3200">
              <a:latin typeface="Arial" charset="0"/>
            </a:endParaRPr>
          </a:p>
        </p:txBody>
      </p:sp>
      <p:graphicFrame>
        <p:nvGraphicFramePr>
          <p:cNvPr id="27756" name="Group 108"/>
          <p:cNvGraphicFramePr>
            <a:graphicFrameLocks noGrp="1"/>
          </p:cNvGraphicFramePr>
          <p:nvPr/>
        </p:nvGraphicFramePr>
        <p:xfrm>
          <a:off x="0" y="1524000"/>
          <a:ext cx="8915400" cy="5334000"/>
        </p:xfrm>
        <a:graphic>
          <a:graphicData uri="http://schemas.openxmlformats.org/drawingml/2006/table">
            <a:tbl>
              <a:tblPr/>
              <a:tblGrid>
                <a:gridCol w="2057400">
                  <a:extLst>
                    <a:ext uri="{9D8B030D-6E8A-4147-A177-3AD203B41FA5}">
                      <a16:colId xmlns:a16="http://schemas.microsoft.com/office/drawing/2014/main" val="20000"/>
                    </a:ext>
                  </a:extLst>
                </a:gridCol>
                <a:gridCol w="3200400">
                  <a:extLst>
                    <a:ext uri="{9D8B030D-6E8A-4147-A177-3AD203B41FA5}">
                      <a16:colId xmlns:a16="http://schemas.microsoft.com/office/drawing/2014/main" val="20001"/>
                    </a:ext>
                  </a:extLst>
                </a:gridCol>
                <a:gridCol w="3657600">
                  <a:extLst>
                    <a:ext uri="{9D8B030D-6E8A-4147-A177-3AD203B41FA5}">
                      <a16:colId xmlns:a16="http://schemas.microsoft.com/office/drawing/2014/main" val="20002"/>
                    </a:ext>
                  </a:extLst>
                </a:gridCol>
              </a:tblGrid>
              <a:tr h="1066800">
                <a:tc>
                  <a:txBody>
                    <a:bodyPr/>
                    <a:lstStyle/>
                    <a:p>
                      <a:pPr marL="0" marR="0" lvl="0" indent="0" algn="l" defTabSz="914400" rtl="0" eaLnBrk="1" fontAlgn="base" latinLnBrk="0" hangingPunct="1">
                        <a:lnSpc>
                          <a:spcPct val="100000"/>
                        </a:lnSpc>
                        <a:spcBef>
                          <a:spcPct val="20000"/>
                        </a:spcBef>
                        <a:spcAft>
                          <a:spcPct val="0"/>
                        </a:spcAft>
                        <a:buClr>
                          <a:schemeClr val="tx1"/>
                        </a:buClr>
                        <a:buSzPct val="75000"/>
                        <a:buFont typeface="Wingdings" charset="0"/>
                        <a:buNone/>
                        <a:tabLst/>
                      </a:pPr>
                      <a:endParaRPr kumimoji="0" lang="en-US" sz="4000" b="0" i="0" u="none" strike="noStrike" cap="none" normalizeH="0" baseline="0">
                        <a:ln>
                          <a:noFill/>
                        </a:ln>
                        <a:solidFill>
                          <a:schemeClr val="tx1"/>
                        </a:solidFill>
                        <a:effectLst/>
                        <a:latin typeface="Arial" charset="0"/>
                        <a:ea typeface="ＭＳ Ｐゴシック" charset="0"/>
                        <a:cs typeface="Geneva"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191919"/>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2900" b="1" i="1" u="none" strike="noStrike" cap="none" normalizeH="0" baseline="0">
                          <a:ln>
                            <a:noFill/>
                          </a:ln>
                          <a:solidFill>
                            <a:srgbClr val="FFFFFF"/>
                          </a:solidFill>
                          <a:effectLst/>
                          <a:latin typeface="Machine" charset="0"/>
                          <a:ea typeface="SimSun" charset="0"/>
                          <a:cs typeface="SimSun" charset="0"/>
                        </a:rPr>
                        <a:t>Key Traits</a:t>
                      </a:r>
                      <a:endParaRPr kumimoji="0" lang="en-US" altLang="zh-CN" sz="4000" b="0" i="0" u="none" strike="noStrike" cap="none" normalizeH="0" baseline="0">
                        <a:ln>
                          <a:noFill/>
                        </a:ln>
                        <a:solidFill>
                          <a:schemeClr val="tx1"/>
                        </a:solidFill>
                        <a:effectLst/>
                        <a:latin typeface="Arial" charset="0"/>
                        <a:ea typeface="SimSun" charset="0"/>
                        <a:cs typeface="SimSun"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191919"/>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2900" b="1" i="1" u="none" strike="noStrike" cap="none" normalizeH="0" baseline="0">
                          <a:ln>
                            <a:noFill/>
                          </a:ln>
                          <a:solidFill>
                            <a:srgbClr val="FFFFFF"/>
                          </a:solidFill>
                          <a:effectLst/>
                          <a:latin typeface="Machine" charset="0"/>
                          <a:ea typeface="SimSun" charset="0"/>
                          <a:cs typeface="SimSun" charset="0"/>
                        </a:rPr>
                        <a:t>Modern Christian Parallels</a:t>
                      </a:r>
                      <a:endParaRPr kumimoji="0" lang="en-US" altLang="zh-CN" sz="4000" b="0" i="0" u="none" strike="noStrike" cap="none" normalizeH="0" baseline="0">
                        <a:ln>
                          <a:noFill/>
                        </a:ln>
                        <a:solidFill>
                          <a:schemeClr val="tx1"/>
                        </a:solidFill>
                        <a:effectLst/>
                        <a:latin typeface="Arial" charset="0"/>
                        <a:ea typeface="SimSun" charset="0"/>
                        <a:cs typeface="SimSun"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191919"/>
                    </a:solidFill>
                  </a:tcPr>
                </a:tc>
                <a:extLst>
                  <a:ext uri="{0D108BD9-81ED-4DB2-BD59-A6C34878D82A}">
                    <a16:rowId xmlns:a16="http://schemas.microsoft.com/office/drawing/2014/main" val="10000"/>
                  </a:ext>
                </a:extLst>
              </a:tr>
              <a:tr h="1066800">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2500" b="1" i="0" u="none" strike="noStrike" cap="none" normalizeH="0" baseline="0">
                          <a:ln>
                            <a:noFill/>
                          </a:ln>
                          <a:solidFill>
                            <a:schemeClr val="tx1"/>
                          </a:solidFill>
                          <a:effectLst/>
                          <a:latin typeface="Times" charset="0"/>
                          <a:ea typeface="SimSun" charset="0"/>
                          <a:cs typeface="SimSun" charset="0"/>
                        </a:rPr>
                        <a:t>a.  Pharisees </a:t>
                      </a:r>
                      <a:endParaRPr kumimoji="0" lang="en-US" altLang="zh-CN" sz="4000" b="0" i="0" u="none" strike="noStrike" cap="none" normalizeH="0" baseline="0">
                        <a:ln>
                          <a:noFill/>
                        </a:ln>
                        <a:solidFill>
                          <a:schemeClr val="tx1"/>
                        </a:solidFill>
                        <a:effectLst/>
                        <a:latin typeface="Arial" charset="0"/>
                        <a:ea typeface="SimSun" charset="0"/>
                        <a:cs typeface="SimSun"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1"/>
                        </a:buClr>
                        <a:buSzPct val="75000"/>
                        <a:buFont typeface="Wingdings" charset="0"/>
                        <a:buNone/>
                        <a:tabLst/>
                      </a:pPr>
                      <a:endParaRPr kumimoji="0" lang="en-US" sz="4000" b="0" i="0" u="none" strike="noStrike" cap="none" normalizeH="0" baseline="0">
                        <a:ln>
                          <a:noFill/>
                        </a:ln>
                        <a:solidFill>
                          <a:schemeClr val="tx1"/>
                        </a:solidFill>
                        <a:effectLst/>
                        <a:latin typeface="Arial" charset="0"/>
                        <a:ea typeface="ＭＳ Ｐゴシック" charset="0"/>
                        <a:cs typeface="Geneva"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1"/>
                        </a:buClr>
                        <a:buSzPct val="75000"/>
                        <a:buFont typeface="Wingdings" charset="0"/>
                        <a:buNone/>
                        <a:tabLst/>
                      </a:pPr>
                      <a:endParaRPr kumimoji="0" lang="en-US" sz="4000" b="0" i="0" u="none" strike="noStrike" cap="none" normalizeH="0" baseline="0">
                        <a:ln>
                          <a:noFill/>
                        </a:ln>
                        <a:solidFill>
                          <a:schemeClr val="tx1"/>
                        </a:solidFill>
                        <a:effectLst/>
                        <a:latin typeface="Arial" charset="0"/>
                        <a:ea typeface="ＭＳ Ｐゴシック" charset="0"/>
                        <a:cs typeface="Geneva"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066800">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2500" b="1" i="0" u="none" strike="noStrike" cap="none" normalizeH="0" baseline="0">
                          <a:ln>
                            <a:noFill/>
                          </a:ln>
                          <a:solidFill>
                            <a:schemeClr val="tx1"/>
                          </a:solidFill>
                          <a:effectLst/>
                          <a:latin typeface="Times" charset="0"/>
                          <a:ea typeface="SimSun" charset="0"/>
                          <a:cs typeface="SimSun" charset="0"/>
                        </a:rPr>
                        <a:t>b.  Sadducees</a:t>
                      </a:r>
                      <a:endParaRPr kumimoji="0" lang="en-US" altLang="zh-CN" sz="4000" b="0" i="0" u="none" strike="noStrike" cap="none" normalizeH="0" baseline="0">
                        <a:ln>
                          <a:noFill/>
                        </a:ln>
                        <a:solidFill>
                          <a:schemeClr val="tx1"/>
                        </a:solidFill>
                        <a:effectLst/>
                        <a:latin typeface="Arial" charset="0"/>
                        <a:ea typeface="SimSun" charset="0"/>
                        <a:cs typeface="SimSun"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1"/>
                        </a:buClr>
                        <a:buSzPct val="75000"/>
                        <a:buFont typeface="Wingdings" charset="0"/>
                        <a:buNone/>
                        <a:tabLst/>
                      </a:pPr>
                      <a:endParaRPr kumimoji="0" lang="en-US" sz="4000" b="0" i="0" u="none" strike="noStrike" cap="none" normalizeH="0" baseline="0">
                        <a:ln>
                          <a:noFill/>
                        </a:ln>
                        <a:solidFill>
                          <a:schemeClr val="tx1"/>
                        </a:solidFill>
                        <a:effectLst/>
                        <a:latin typeface="Arial" charset="0"/>
                        <a:ea typeface="ＭＳ Ｐゴシック" charset="0"/>
                        <a:cs typeface="Geneva"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1"/>
                        </a:buClr>
                        <a:buSzPct val="75000"/>
                        <a:buFont typeface="Wingdings" charset="0"/>
                        <a:buNone/>
                        <a:tabLst/>
                      </a:pPr>
                      <a:endParaRPr kumimoji="0" lang="en-US" sz="4000" b="0" i="0" u="none" strike="noStrike" cap="none" normalizeH="0" baseline="0">
                        <a:ln>
                          <a:noFill/>
                        </a:ln>
                        <a:solidFill>
                          <a:schemeClr val="tx1"/>
                        </a:solidFill>
                        <a:effectLst/>
                        <a:latin typeface="Arial" charset="0"/>
                        <a:ea typeface="ＭＳ Ｐゴシック" charset="0"/>
                        <a:cs typeface="Geneva"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066800">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2500" b="1" i="0" u="none" strike="noStrike" cap="none" normalizeH="0" baseline="0">
                          <a:ln>
                            <a:noFill/>
                          </a:ln>
                          <a:solidFill>
                            <a:schemeClr val="tx1"/>
                          </a:solidFill>
                          <a:effectLst/>
                          <a:latin typeface="Times" charset="0"/>
                          <a:ea typeface="SimSun" charset="0"/>
                          <a:cs typeface="SimSun" charset="0"/>
                        </a:rPr>
                        <a:t>c.  Essenes</a:t>
                      </a:r>
                      <a:endParaRPr kumimoji="0" lang="en-US" altLang="zh-CN" sz="4000" b="0" i="0" u="none" strike="noStrike" cap="none" normalizeH="0" baseline="0">
                        <a:ln>
                          <a:noFill/>
                        </a:ln>
                        <a:solidFill>
                          <a:schemeClr val="tx1"/>
                        </a:solidFill>
                        <a:effectLst/>
                        <a:latin typeface="Arial" charset="0"/>
                        <a:ea typeface="SimSun" charset="0"/>
                        <a:cs typeface="SimSun"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1"/>
                        </a:buClr>
                        <a:buSzPct val="75000"/>
                        <a:buFont typeface="Wingdings" charset="0"/>
                        <a:buNone/>
                        <a:tabLst/>
                      </a:pPr>
                      <a:endParaRPr kumimoji="0" lang="en-US" sz="4000" b="0" i="0" u="none" strike="noStrike" cap="none" normalizeH="0" baseline="0">
                        <a:ln>
                          <a:noFill/>
                        </a:ln>
                        <a:solidFill>
                          <a:schemeClr val="tx1"/>
                        </a:solidFill>
                        <a:effectLst/>
                        <a:latin typeface="Arial" charset="0"/>
                        <a:ea typeface="ＭＳ Ｐゴシック" charset="0"/>
                        <a:cs typeface="Geneva"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1"/>
                        </a:buClr>
                        <a:buSzPct val="75000"/>
                        <a:buFont typeface="Wingdings" charset="0"/>
                        <a:buNone/>
                        <a:tabLst/>
                      </a:pPr>
                      <a:endParaRPr kumimoji="0" lang="en-US" sz="4000" b="0" i="0" u="none" strike="noStrike" cap="none" normalizeH="0" baseline="0">
                        <a:ln>
                          <a:noFill/>
                        </a:ln>
                        <a:solidFill>
                          <a:schemeClr val="tx1"/>
                        </a:solidFill>
                        <a:effectLst/>
                        <a:latin typeface="Arial" charset="0"/>
                        <a:ea typeface="ＭＳ Ｐゴシック" charset="0"/>
                        <a:cs typeface="Geneva"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066800">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2500" b="1" i="0" u="none" strike="noStrike" cap="none" normalizeH="0" baseline="0">
                          <a:ln>
                            <a:noFill/>
                          </a:ln>
                          <a:solidFill>
                            <a:schemeClr val="tx1"/>
                          </a:solidFill>
                          <a:effectLst/>
                          <a:latin typeface="Times" charset="0"/>
                          <a:ea typeface="SimSun" charset="0"/>
                          <a:cs typeface="SimSun" charset="0"/>
                        </a:rPr>
                        <a:t>d.  Zealots</a:t>
                      </a:r>
                      <a:endParaRPr kumimoji="0" lang="en-US" altLang="zh-CN" sz="4000" b="0" i="0" u="none" strike="noStrike" cap="none" normalizeH="0" baseline="0">
                        <a:ln>
                          <a:noFill/>
                        </a:ln>
                        <a:solidFill>
                          <a:schemeClr val="tx1"/>
                        </a:solidFill>
                        <a:effectLst/>
                        <a:latin typeface="Arial" charset="0"/>
                        <a:ea typeface="SimSun" charset="0"/>
                        <a:cs typeface="SimSun"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1"/>
                        </a:buClr>
                        <a:buSzPct val="75000"/>
                        <a:buFont typeface="Wingdings" charset="0"/>
                        <a:buNone/>
                        <a:tabLst/>
                      </a:pPr>
                      <a:endParaRPr kumimoji="0" lang="en-US" sz="4000" b="0" i="0" u="none" strike="noStrike" cap="none" normalizeH="0" baseline="0">
                        <a:ln>
                          <a:noFill/>
                        </a:ln>
                        <a:solidFill>
                          <a:schemeClr val="tx1"/>
                        </a:solidFill>
                        <a:effectLst/>
                        <a:latin typeface="Arial" charset="0"/>
                        <a:ea typeface="ＭＳ Ｐゴシック" charset="0"/>
                        <a:cs typeface="Geneva"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1"/>
                        </a:buClr>
                        <a:buSzPct val="75000"/>
                        <a:buFont typeface="Wingdings" charset="0"/>
                        <a:buNone/>
                        <a:tabLst/>
                      </a:pPr>
                      <a:endParaRPr kumimoji="0" lang="en-US" sz="4000" b="0" i="0" u="none" strike="noStrike" cap="none" normalizeH="0" baseline="0">
                        <a:ln>
                          <a:noFill/>
                        </a:ln>
                        <a:solidFill>
                          <a:schemeClr val="tx1"/>
                        </a:solidFill>
                        <a:effectLst/>
                        <a:latin typeface="Arial" charset="0"/>
                        <a:ea typeface="ＭＳ Ｐゴシック" charset="0"/>
                        <a:cs typeface="Geneva"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
        <p:nvSpPr>
          <p:cNvPr id="96285" name="Text Box 101"/>
          <p:cNvSpPr txBox="1">
            <a:spLocks noChangeArrowheads="1"/>
          </p:cNvSpPr>
          <p:nvPr/>
        </p:nvSpPr>
        <p:spPr bwMode="auto">
          <a:xfrm>
            <a:off x="685800" y="838200"/>
            <a:ext cx="8458200" cy="708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en-US" sz="2000" b="1">
                <a:latin typeface="Arial" charset="0"/>
                <a:cs typeface="Arial" charset="0"/>
              </a:rPr>
              <a:t>Small Groups: Identify the major trait of the sect assigned to your group and the closest contemporary church parallel </a:t>
            </a:r>
          </a:p>
        </p:txBody>
      </p:sp>
      <p:sp>
        <p:nvSpPr>
          <p:cNvPr id="96286" name="Text Box 103"/>
          <p:cNvSpPr txBox="1">
            <a:spLocks noChangeArrowheads="1"/>
          </p:cNvSpPr>
          <p:nvPr/>
        </p:nvSpPr>
        <p:spPr bwMode="auto">
          <a:xfrm>
            <a:off x="8388350" y="44450"/>
            <a:ext cx="681038"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en-US" b="1">
                <a:latin typeface="Arial" charset="0"/>
                <a:cs typeface="Arial" charset="0"/>
              </a:rPr>
              <a:t>115</a:t>
            </a:r>
          </a:p>
        </p:txBody>
      </p:sp>
    </p:spTree>
  </p:cSld>
  <p:clrMapOvr>
    <a:masterClrMapping/>
  </p:clrMapOvr>
</p:sld>
</file>

<file path=ppt/theme/theme1.xml><?xml version="1.0" encoding="utf-8"?>
<a:theme xmlns:a="http://schemas.openxmlformats.org/drawingml/2006/main" name="Globe">
  <a:themeElements>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fontScheme name="Globe">
      <a:majorFont>
        <a:latin typeface="Arial"/>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05" charset="0"/>
          </a:defRPr>
        </a:defPPr>
      </a:lstStyle>
    </a:lnDef>
  </a:objectDefaults>
  <a:extraClrSchemeLst>
    <a:extraClrScheme>
      <a:clrScheme name="Globe 1">
        <a:dk1>
          <a:srgbClr val="622100"/>
        </a:dk1>
        <a:lt1>
          <a:srgbClr val="FFFFFF"/>
        </a:lt1>
        <a:dk2>
          <a:srgbClr val="800000"/>
        </a:dk2>
        <a:lt2>
          <a:srgbClr val="FFFFCC"/>
        </a:lt2>
        <a:accent1>
          <a:srgbClr val="E42B00"/>
        </a:accent1>
        <a:accent2>
          <a:srgbClr val="996600"/>
        </a:accent2>
        <a:accent3>
          <a:srgbClr val="C0AAAA"/>
        </a:accent3>
        <a:accent4>
          <a:srgbClr val="DADADA"/>
        </a:accent4>
        <a:accent5>
          <a:srgbClr val="EFACAA"/>
        </a:accent5>
        <a:accent6>
          <a:srgbClr val="8A5C00"/>
        </a:accent6>
        <a:hlink>
          <a:srgbClr val="FADF6C"/>
        </a:hlink>
        <a:folHlink>
          <a:srgbClr val="FF9900"/>
        </a:folHlink>
      </a:clrScheme>
      <a:clrMap bg1="dk2" tx1="lt1" bg2="dk1" tx2="lt2" accent1="accent1" accent2="accent2" accent3="accent3" accent4="accent4" accent5="accent5" accent6="accent6" hlink="hlink" folHlink="folHlink"/>
    </a:extraClrScheme>
    <a:extraClrScheme>
      <a:clrScheme name="Globe 2">
        <a:dk1>
          <a:srgbClr val="5F4545"/>
        </a:dk1>
        <a:lt1>
          <a:srgbClr val="FFFFFF"/>
        </a:lt1>
        <a:dk2>
          <a:srgbClr val="8F6969"/>
        </a:dk2>
        <a:lt2>
          <a:srgbClr val="FFFFCC"/>
        </a:lt2>
        <a:accent1>
          <a:srgbClr val="CC6600"/>
        </a:accent1>
        <a:accent2>
          <a:srgbClr val="924C0C"/>
        </a:accent2>
        <a:accent3>
          <a:srgbClr val="C6B9B9"/>
        </a:accent3>
        <a:accent4>
          <a:srgbClr val="DADADA"/>
        </a:accent4>
        <a:accent5>
          <a:srgbClr val="E2B8AA"/>
        </a:accent5>
        <a:accent6>
          <a:srgbClr val="84440A"/>
        </a:accent6>
        <a:hlink>
          <a:srgbClr val="CFD375"/>
        </a:hlink>
        <a:folHlink>
          <a:srgbClr val="98BB91"/>
        </a:folHlink>
      </a:clrScheme>
      <a:clrMap bg1="dk2" tx1="lt1" bg2="dk1" tx2="lt2" accent1="accent1" accent2="accent2" accent3="accent3" accent4="accent4" accent5="accent5" accent6="accent6" hlink="hlink" folHlink="folHlink"/>
    </a:extraClrScheme>
    <a:extraClrScheme>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Globe 4">
        <a:dk1>
          <a:srgbClr val="005856"/>
        </a:dk1>
        <a:lt1>
          <a:srgbClr val="FFFFFF"/>
        </a:lt1>
        <a:dk2>
          <a:srgbClr val="008080"/>
        </a:dk2>
        <a:lt2>
          <a:srgbClr val="FFFFCC"/>
        </a:lt2>
        <a:accent1>
          <a:srgbClr val="0099CC"/>
        </a:accent1>
        <a:accent2>
          <a:srgbClr val="00CCFF"/>
        </a:accent2>
        <a:accent3>
          <a:srgbClr val="AAC0C0"/>
        </a:accent3>
        <a:accent4>
          <a:srgbClr val="DADADA"/>
        </a:accent4>
        <a:accent5>
          <a:srgbClr val="AACAE2"/>
        </a:accent5>
        <a:accent6>
          <a:srgbClr val="00B9E7"/>
        </a:accent6>
        <a:hlink>
          <a:srgbClr val="1ACE9F"/>
        </a:hlink>
        <a:folHlink>
          <a:srgbClr val="948CCE"/>
        </a:folHlink>
      </a:clrScheme>
      <a:clrMap bg1="dk2" tx1="lt1" bg2="dk1" tx2="lt2" accent1="accent1" accent2="accent2" accent3="accent3" accent4="accent4" accent5="accent5" accent6="accent6" hlink="hlink" folHlink="folHlink"/>
    </a:extraClrScheme>
    <a:extraClrScheme>
      <a:clrScheme name="Globe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clrMap bg1="dk2" tx1="lt1" bg2="dk1" tx2="lt2" accent1="accent1" accent2="accent2" accent3="accent3" accent4="accent4" accent5="accent5" accent6="accent6" hlink="hlink" folHlink="folHlink"/>
    </a:extraClrScheme>
    <a:extraClrScheme>
      <a:clrScheme name="Globe 6">
        <a:dk1>
          <a:srgbClr val="5B7B65"/>
        </a:dk1>
        <a:lt1>
          <a:srgbClr val="FFFFFF"/>
        </a:lt1>
        <a:dk2>
          <a:srgbClr val="9ABE9D"/>
        </a:dk2>
        <a:lt2>
          <a:srgbClr val="336600"/>
        </a:lt2>
        <a:accent1>
          <a:srgbClr val="00CC66"/>
        </a:accent1>
        <a:accent2>
          <a:srgbClr val="4E7050"/>
        </a:accent2>
        <a:accent3>
          <a:srgbClr val="CADBCC"/>
        </a:accent3>
        <a:accent4>
          <a:srgbClr val="DADADA"/>
        </a:accent4>
        <a:accent5>
          <a:srgbClr val="AAE2B8"/>
        </a:accent5>
        <a:accent6>
          <a:srgbClr val="466548"/>
        </a:accent6>
        <a:hlink>
          <a:srgbClr val="FFFFCC"/>
        </a:hlink>
        <a:folHlink>
          <a:srgbClr val="9CE8A3"/>
        </a:folHlink>
      </a:clrScheme>
      <a:clrMap bg1="dk2" tx1="lt1" bg2="dk1" tx2="lt2" accent1="accent1" accent2="accent2" accent3="accent3" accent4="accent4" accent5="accent5" accent6="accent6" hlink="hlink" folHlink="folHlink"/>
    </a:extraClrScheme>
    <a:extraClrScheme>
      <a:clrScheme name="Globe 7">
        <a:dk1>
          <a:srgbClr val="4C4E44"/>
        </a:dk1>
        <a:lt1>
          <a:srgbClr val="FFFFFF"/>
        </a:lt1>
        <a:dk2>
          <a:srgbClr val="686B5D"/>
        </a:dk2>
        <a:lt2>
          <a:srgbClr val="D6D5C6"/>
        </a:lt2>
        <a:accent1>
          <a:srgbClr val="898D79"/>
        </a:accent1>
        <a:accent2>
          <a:srgbClr val="4D4F45"/>
        </a:accent2>
        <a:accent3>
          <a:srgbClr val="B9BAB6"/>
        </a:accent3>
        <a:accent4>
          <a:srgbClr val="DADADA"/>
        </a:accent4>
        <a:accent5>
          <a:srgbClr val="C4C5BE"/>
        </a:accent5>
        <a:accent6>
          <a:srgbClr val="45473E"/>
        </a:accent6>
        <a:hlink>
          <a:srgbClr val="58BE67"/>
        </a:hlink>
        <a:folHlink>
          <a:srgbClr val="C0C640"/>
        </a:folHlink>
      </a:clrScheme>
      <a:clrMap bg1="dk2" tx1="lt1" bg2="dk1" tx2="lt2" accent1="accent1" accent2="accent2" accent3="accent3" accent4="accent4" accent5="accent5" accent6="accent6" hlink="hlink" folHlink="folHlink"/>
    </a:extraClrScheme>
    <a:extraClrScheme>
      <a:clrScheme name="Globe 8">
        <a:dk1>
          <a:srgbClr val="000000"/>
        </a:dk1>
        <a:lt1>
          <a:srgbClr val="FFFFDD"/>
        </a:lt1>
        <a:dk2>
          <a:srgbClr val="000000"/>
        </a:dk2>
        <a:lt2>
          <a:srgbClr val="98977A"/>
        </a:lt2>
        <a:accent1>
          <a:srgbClr val="BDCDA7"/>
        </a:accent1>
        <a:accent2>
          <a:srgbClr val="A0D060"/>
        </a:accent2>
        <a:accent3>
          <a:srgbClr val="FFFFEB"/>
        </a:accent3>
        <a:accent4>
          <a:srgbClr val="000000"/>
        </a:accent4>
        <a:accent5>
          <a:srgbClr val="DBE3D0"/>
        </a:accent5>
        <a:accent6>
          <a:srgbClr val="91BC56"/>
        </a:accent6>
        <a:hlink>
          <a:srgbClr val="FADD4E"/>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apsules">
  <a:themeElements>
    <a:clrScheme name="Capsules 1">
      <a:dk1>
        <a:srgbClr val="003366"/>
      </a:dk1>
      <a:lt1>
        <a:srgbClr val="FFFFFF"/>
      </a:lt1>
      <a:dk2>
        <a:srgbClr val="006666"/>
      </a:dk2>
      <a:lt2>
        <a:srgbClr val="666699"/>
      </a:lt2>
      <a:accent1>
        <a:srgbClr val="33CCCC"/>
      </a:accent1>
      <a:accent2>
        <a:srgbClr val="99CC99"/>
      </a:accent2>
      <a:accent3>
        <a:srgbClr val="FFFFFF"/>
      </a:accent3>
      <a:accent4>
        <a:srgbClr val="002A56"/>
      </a:accent4>
      <a:accent5>
        <a:srgbClr val="ADE2E2"/>
      </a:accent5>
      <a:accent6>
        <a:srgbClr val="8AB98A"/>
      </a:accent6>
      <a:hlink>
        <a:srgbClr val="003366"/>
      </a:hlink>
      <a:folHlink>
        <a:srgbClr val="CC99FF"/>
      </a:folHlink>
    </a:clrScheme>
    <a:fontScheme name="Capsul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05" charset="0"/>
          </a:defRPr>
        </a:defPPr>
      </a:lstStyle>
    </a:lnDef>
  </a:objectDefaults>
  <a:extraClrSchemeLst>
    <a:extraClrScheme>
      <a:clrScheme name="Capsules 1">
        <a:dk1>
          <a:srgbClr val="003366"/>
        </a:dk1>
        <a:lt1>
          <a:srgbClr val="FFFFFF"/>
        </a:lt1>
        <a:dk2>
          <a:srgbClr val="006666"/>
        </a:dk2>
        <a:lt2>
          <a:srgbClr val="666699"/>
        </a:lt2>
        <a:accent1>
          <a:srgbClr val="33CCCC"/>
        </a:accent1>
        <a:accent2>
          <a:srgbClr val="99CC99"/>
        </a:accent2>
        <a:accent3>
          <a:srgbClr val="FFFFFF"/>
        </a:accent3>
        <a:accent4>
          <a:srgbClr val="002A56"/>
        </a:accent4>
        <a:accent5>
          <a:srgbClr val="ADE2E2"/>
        </a:accent5>
        <a:accent6>
          <a:srgbClr val="8AB98A"/>
        </a:accent6>
        <a:hlink>
          <a:srgbClr val="003366"/>
        </a:hlink>
        <a:folHlink>
          <a:srgbClr val="CC99FF"/>
        </a:folHlink>
      </a:clrScheme>
      <a:clrMap bg1="lt1" tx1="dk1" bg2="lt2" tx2="dk2" accent1="accent1" accent2="accent2" accent3="accent3" accent4="accent4" accent5="accent5" accent6="accent6" hlink="hlink" folHlink="folHlink"/>
    </a:extraClrScheme>
    <a:extraClrScheme>
      <a:clrScheme name="Capsules 2">
        <a:dk1>
          <a:srgbClr val="000000"/>
        </a:dk1>
        <a:lt1>
          <a:srgbClr val="FFFFFF"/>
        </a:lt1>
        <a:dk2>
          <a:srgbClr val="000000"/>
        </a:dk2>
        <a:lt2>
          <a:srgbClr val="808000"/>
        </a:lt2>
        <a:accent1>
          <a:srgbClr val="FFCC99"/>
        </a:accent1>
        <a:accent2>
          <a:srgbClr val="99CC00"/>
        </a:accent2>
        <a:accent3>
          <a:srgbClr val="FFFFFF"/>
        </a:accent3>
        <a:accent4>
          <a:srgbClr val="000000"/>
        </a:accent4>
        <a:accent5>
          <a:srgbClr val="FFE2CA"/>
        </a:accent5>
        <a:accent6>
          <a:srgbClr val="8AB900"/>
        </a:accent6>
        <a:hlink>
          <a:srgbClr val="336600"/>
        </a:hlink>
        <a:folHlink>
          <a:srgbClr val="FFCC00"/>
        </a:folHlink>
      </a:clrScheme>
      <a:clrMap bg1="lt1" tx1="dk1" bg2="lt2" tx2="dk2" accent1="accent1" accent2="accent2" accent3="accent3" accent4="accent4" accent5="accent5" accent6="accent6" hlink="hlink" folHlink="folHlink"/>
    </a:extraClrScheme>
    <a:extraClrScheme>
      <a:clrScheme name="Capsules 3">
        <a:dk1>
          <a:srgbClr val="006699"/>
        </a:dk1>
        <a:lt1>
          <a:srgbClr val="FFFFFF"/>
        </a:lt1>
        <a:dk2>
          <a:srgbClr val="6699FF"/>
        </a:dk2>
        <a:lt2>
          <a:srgbClr val="FFFFFF"/>
        </a:lt2>
        <a:accent1>
          <a:srgbClr val="33CCCC"/>
        </a:accent1>
        <a:accent2>
          <a:srgbClr val="006699"/>
        </a:accent2>
        <a:accent3>
          <a:srgbClr val="B8CAFF"/>
        </a:accent3>
        <a:accent4>
          <a:srgbClr val="DADADA"/>
        </a:accent4>
        <a:accent5>
          <a:srgbClr val="ADE2E2"/>
        </a:accent5>
        <a:accent6>
          <a:srgbClr val="005C8A"/>
        </a:accent6>
        <a:hlink>
          <a:srgbClr val="99CC00"/>
        </a:hlink>
        <a:folHlink>
          <a:srgbClr val="FFFFCC"/>
        </a:folHlink>
      </a:clrScheme>
      <a:clrMap bg1="dk2" tx1="lt1" bg2="dk1" tx2="lt2" accent1="accent1" accent2="accent2" accent3="accent3" accent4="accent4" accent5="accent5" accent6="accent6" hlink="hlink" folHlink="folHlink"/>
    </a:extraClrScheme>
    <a:extraClrScheme>
      <a:clrScheme name="Capsules 4">
        <a:dk1>
          <a:srgbClr val="000000"/>
        </a:dk1>
        <a:lt1>
          <a:srgbClr val="FFFFFF"/>
        </a:lt1>
        <a:dk2>
          <a:srgbClr val="9900CC"/>
        </a:dk2>
        <a:lt2>
          <a:srgbClr val="006600"/>
        </a:lt2>
        <a:accent1>
          <a:srgbClr val="33CC33"/>
        </a:accent1>
        <a:accent2>
          <a:srgbClr val="FFCC66"/>
        </a:accent2>
        <a:accent3>
          <a:srgbClr val="FFFFFF"/>
        </a:accent3>
        <a:accent4>
          <a:srgbClr val="000000"/>
        </a:accent4>
        <a:accent5>
          <a:srgbClr val="ADE2AD"/>
        </a:accent5>
        <a:accent6>
          <a:srgbClr val="E7B95C"/>
        </a:accent6>
        <a:hlink>
          <a:srgbClr val="0033CC"/>
        </a:hlink>
        <a:folHlink>
          <a:srgbClr val="CC0066"/>
        </a:folHlink>
      </a:clrScheme>
      <a:clrMap bg1="lt1" tx1="dk1" bg2="lt2" tx2="dk2" accent1="accent1" accent2="accent2" accent3="accent3" accent4="accent4" accent5="accent5" accent6="accent6" hlink="hlink" folHlink="folHlink"/>
    </a:extraClrScheme>
    <a:extraClrScheme>
      <a:clrScheme name="Capsules 5">
        <a:dk1>
          <a:srgbClr val="000066"/>
        </a:dk1>
        <a:lt1>
          <a:srgbClr val="FFFFFF"/>
        </a:lt1>
        <a:dk2>
          <a:srgbClr val="336699"/>
        </a:dk2>
        <a:lt2>
          <a:srgbClr val="FFFFEB"/>
        </a:lt2>
        <a:accent1>
          <a:srgbClr val="99CCFF"/>
        </a:accent1>
        <a:accent2>
          <a:srgbClr val="9999FF"/>
        </a:accent2>
        <a:accent3>
          <a:srgbClr val="ADB8CA"/>
        </a:accent3>
        <a:accent4>
          <a:srgbClr val="DADADA"/>
        </a:accent4>
        <a:accent5>
          <a:srgbClr val="CAE2FF"/>
        </a:accent5>
        <a:accent6>
          <a:srgbClr val="8A8AE7"/>
        </a:accent6>
        <a:hlink>
          <a:srgbClr val="CCCCFF"/>
        </a:hlink>
        <a:folHlink>
          <a:srgbClr val="C68DFF"/>
        </a:folHlink>
      </a:clrScheme>
      <a:clrMap bg1="dk2" tx1="lt1" bg2="dk1" tx2="lt2" accent1="accent1" accent2="accent2" accent3="accent3" accent4="accent4" accent5="accent5" accent6="accent6" hlink="hlink" folHlink="folHlink"/>
    </a:extraClrScheme>
    <a:extraClrScheme>
      <a:clrScheme name="Capsules 6">
        <a:dk1>
          <a:srgbClr val="808000"/>
        </a:dk1>
        <a:lt1>
          <a:srgbClr val="FFFFFF"/>
        </a:lt1>
        <a:dk2>
          <a:srgbClr val="006666"/>
        </a:dk2>
        <a:lt2>
          <a:srgbClr val="FFFFFF"/>
        </a:lt2>
        <a:accent1>
          <a:srgbClr val="FFCC66"/>
        </a:accent1>
        <a:accent2>
          <a:srgbClr val="00ACA8"/>
        </a:accent2>
        <a:accent3>
          <a:srgbClr val="AAB8B8"/>
        </a:accent3>
        <a:accent4>
          <a:srgbClr val="DADADA"/>
        </a:accent4>
        <a:accent5>
          <a:srgbClr val="FFE2B8"/>
        </a:accent5>
        <a:accent6>
          <a:srgbClr val="009B98"/>
        </a:accent6>
        <a:hlink>
          <a:srgbClr val="CCCC00"/>
        </a:hlink>
        <a:folHlink>
          <a:srgbClr val="33CCCC"/>
        </a:folHlink>
      </a:clrScheme>
      <a:clrMap bg1="dk2" tx1="lt1" bg2="dk1" tx2="lt2" accent1="accent1" accent2="accent2" accent3="accent3" accent4="accent4" accent5="accent5" accent6="accent6" hlink="hlink" folHlink="folHlink"/>
    </a:extraClrScheme>
    <a:extraClrScheme>
      <a:clrScheme name="Capsules 7">
        <a:dk1>
          <a:srgbClr val="FFFFCC"/>
        </a:dk1>
        <a:lt1>
          <a:srgbClr val="FFFFFF"/>
        </a:lt1>
        <a:dk2>
          <a:srgbClr val="660033"/>
        </a:dk2>
        <a:lt2>
          <a:srgbClr val="FFFFFF"/>
        </a:lt2>
        <a:accent1>
          <a:srgbClr val="FF9900"/>
        </a:accent1>
        <a:accent2>
          <a:srgbClr val="CC3300"/>
        </a:accent2>
        <a:accent3>
          <a:srgbClr val="B8AAAD"/>
        </a:accent3>
        <a:accent4>
          <a:srgbClr val="DADADA"/>
        </a:accent4>
        <a:accent5>
          <a:srgbClr val="FFCAAA"/>
        </a:accent5>
        <a:accent6>
          <a:srgbClr val="B92D00"/>
        </a:accent6>
        <a:hlink>
          <a:srgbClr val="FFCC00"/>
        </a:hlink>
        <a:folHlink>
          <a:srgbClr val="FFCC99"/>
        </a:folHlink>
      </a:clrScheme>
      <a:clrMap bg1="dk2" tx1="lt1" bg2="dk1" tx2="lt2" accent1="accent1" accent2="accent2" accent3="accent3" accent4="accent4" accent5="accent5" accent6="accent6" hlink="hlink" folHlink="folHlink"/>
    </a:extraClrScheme>
    <a:extraClrScheme>
      <a:clrScheme name="Capsules 8">
        <a:dk1>
          <a:srgbClr val="FF0000"/>
        </a:dk1>
        <a:lt1>
          <a:srgbClr val="FFFFFF"/>
        </a:lt1>
        <a:dk2>
          <a:srgbClr val="000000"/>
        </a:dk2>
        <a:lt2>
          <a:srgbClr val="FFFFFF"/>
        </a:lt2>
        <a:accent1>
          <a:srgbClr val="FFCC00"/>
        </a:accent1>
        <a:accent2>
          <a:srgbClr val="CC3300"/>
        </a:accent2>
        <a:accent3>
          <a:srgbClr val="AAAAAA"/>
        </a:accent3>
        <a:accent4>
          <a:srgbClr val="DADADA"/>
        </a:accent4>
        <a:accent5>
          <a:srgbClr val="FFE2AA"/>
        </a:accent5>
        <a:accent6>
          <a:srgbClr val="B92D00"/>
        </a:accent6>
        <a:hlink>
          <a:srgbClr val="FF6600"/>
        </a:hlink>
        <a:folHlink>
          <a:srgbClr val="FF7C8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05"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0"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Columns">
  <a:themeElements>
    <a:clrScheme name="Columns 1">
      <a:dk1>
        <a:srgbClr val="000066"/>
      </a:dk1>
      <a:lt1>
        <a:srgbClr val="FFFFFF"/>
      </a:lt1>
      <a:dk2>
        <a:srgbClr val="5E6DA4"/>
      </a:dk2>
      <a:lt2>
        <a:srgbClr val="FFFFFF"/>
      </a:lt2>
      <a:accent1>
        <a:srgbClr val="6666FF"/>
      </a:accent1>
      <a:accent2>
        <a:srgbClr val="9999FF"/>
      </a:accent2>
      <a:accent3>
        <a:srgbClr val="B6BACF"/>
      </a:accent3>
      <a:accent4>
        <a:srgbClr val="DADADA"/>
      </a:accent4>
      <a:accent5>
        <a:srgbClr val="B8B8FF"/>
      </a:accent5>
      <a:accent6>
        <a:srgbClr val="8A8AE7"/>
      </a:accent6>
      <a:hlink>
        <a:srgbClr val="FF3300"/>
      </a:hlink>
      <a:folHlink>
        <a:srgbClr val="FF9900"/>
      </a:folHlink>
    </a:clrScheme>
    <a:fontScheme name="Columns">
      <a:majorFont>
        <a:latin typeface="Verdana"/>
        <a:ea typeface="ＭＳ Ｐゴシック"/>
        <a:cs typeface="ＭＳ Ｐゴシック"/>
      </a:majorFont>
      <a:minorFont>
        <a:latin typeface="Verdan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hlink"/>
          </a:buClr>
          <a:buSzTx/>
          <a:buFontTx/>
          <a:buChar char="•"/>
          <a:tabLst/>
          <a:defRPr kumimoji="0" lang="en-US" sz="3200" b="0" i="0" u="none" strike="noStrike" cap="none" normalizeH="0" baseline="0">
            <a:ln>
              <a:noFill/>
            </a:ln>
            <a:solidFill>
              <a:schemeClr val="tx1"/>
            </a:solidFill>
            <a:effectLst/>
            <a:latin typeface="Arial Black" pitchFamily="-112"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hlink"/>
          </a:buClr>
          <a:buSzTx/>
          <a:buFontTx/>
          <a:buChar char="•"/>
          <a:tabLst/>
          <a:defRPr kumimoji="0" lang="en-US" sz="3200" b="0" i="0" u="none" strike="noStrike" cap="none" normalizeH="0" baseline="0">
            <a:ln>
              <a:noFill/>
            </a:ln>
            <a:solidFill>
              <a:schemeClr val="tx1"/>
            </a:solidFill>
            <a:effectLst/>
            <a:latin typeface="Arial Black" pitchFamily="-112" charset="0"/>
          </a:defRPr>
        </a:defPPr>
      </a:lstStyle>
    </a:lnDef>
  </a:objectDefaults>
  <a:extraClrSchemeLst>
    <a:extraClrScheme>
      <a:clrScheme name="Columns 1">
        <a:dk1>
          <a:srgbClr val="000066"/>
        </a:dk1>
        <a:lt1>
          <a:srgbClr val="FFFFFF"/>
        </a:lt1>
        <a:dk2>
          <a:srgbClr val="5E6DA4"/>
        </a:dk2>
        <a:lt2>
          <a:srgbClr val="FFFFFF"/>
        </a:lt2>
        <a:accent1>
          <a:srgbClr val="6666FF"/>
        </a:accent1>
        <a:accent2>
          <a:srgbClr val="9999FF"/>
        </a:accent2>
        <a:accent3>
          <a:srgbClr val="B6BAC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Columns 2">
        <a:dk1>
          <a:srgbClr val="003366"/>
        </a:dk1>
        <a:lt1>
          <a:srgbClr val="FFFFFF"/>
        </a:lt1>
        <a:dk2>
          <a:srgbClr val="5E6DA4"/>
        </a:dk2>
        <a:lt2>
          <a:srgbClr val="FFFFFF"/>
        </a:lt2>
        <a:accent1>
          <a:srgbClr val="9966FF"/>
        </a:accent1>
        <a:accent2>
          <a:srgbClr val="00CC66"/>
        </a:accent2>
        <a:accent3>
          <a:srgbClr val="B6BACF"/>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Columns 3">
        <a:dk1>
          <a:srgbClr val="000000"/>
        </a:dk1>
        <a:lt1>
          <a:srgbClr val="FFFFFF"/>
        </a:lt1>
        <a:dk2>
          <a:srgbClr val="5E6DA4"/>
        </a:dk2>
        <a:lt2>
          <a:srgbClr val="FFFFFF"/>
        </a:lt2>
        <a:accent1>
          <a:srgbClr val="FF6600"/>
        </a:accent1>
        <a:accent2>
          <a:srgbClr val="FFCC00"/>
        </a:accent2>
        <a:accent3>
          <a:srgbClr val="B6BACF"/>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Default Design">
  <a:themeElements>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Globe</Template>
  <TotalTime>8417</TotalTime>
  <Words>2471</Words>
  <Application>Microsoft Macintosh PowerPoint</Application>
  <PresentationFormat>On-screen Show (4:3)</PresentationFormat>
  <Paragraphs>481</Paragraphs>
  <Slides>72</Slides>
  <Notes>71</Notes>
  <HiddenSlides>0</HiddenSlides>
  <MMClips>0</MMClips>
  <ScaleCrop>false</ScaleCrop>
  <HeadingPairs>
    <vt:vector size="6" baseType="variant">
      <vt:variant>
        <vt:lpstr>Fonts Used</vt:lpstr>
      </vt:variant>
      <vt:variant>
        <vt:i4>10</vt:i4>
      </vt:variant>
      <vt:variant>
        <vt:lpstr>Theme</vt:lpstr>
      </vt:variant>
      <vt:variant>
        <vt:i4>7</vt:i4>
      </vt:variant>
      <vt:variant>
        <vt:lpstr>Slide Titles</vt:lpstr>
      </vt:variant>
      <vt:variant>
        <vt:i4>72</vt:i4>
      </vt:variant>
    </vt:vector>
  </HeadingPairs>
  <TitlesOfParts>
    <vt:vector size="89" baseType="lpstr">
      <vt:lpstr>A_Bernhard</vt:lpstr>
      <vt:lpstr>Machine</vt:lpstr>
      <vt:lpstr>Arial</vt:lpstr>
      <vt:lpstr>Arial Narrow</vt:lpstr>
      <vt:lpstr>Franklin Gothic Medium</vt:lpstr>
      <vt:lpstr>Garamond</vt:lpstr>
      <vt:lpstr>Times</vt:lpstr>
      <vt:lpstr>Times New Roman</vt:lpstr>
      <vt:lpstr>Verdana</vt:lpstr>
      <vt:lpstr>Wingdings</vt:lpstr>
      <vt:lpstr>Globe</vt:lpstr>
      <vt:lpstr>Capsules</vt:lpstr>
      <vt:lpstr>Stream</vt:lpstr>
      <vt:lpstr>Beam</vt:lpstr>
      <vt:lpstr>Columns</vt:lpstr>
      <vt:lpstr>Orbit</vt:lpstr>
      <vt:lpstr>Default Design</vt:lpstr>
      <vt:lpstr>Jewish Sects</vt:lpstr>
      <vt:lpstr>What is Spirituality?</vt:lpstr>
      <vt:lpstr>Other Religions Debate Spirituality Too</vt:lpstr>
      <vt:lpstr>Religious Life in Israel</vt:lpstr>
      <vt:lpstr>Samaritans stood outside of mainstream Judaism</vt:lpstr>
      <vt:lpstr>Reasons Jews hated Samaritans</vt:lpstr>
      <vt:lpstr>PowerPoint Presentation</vt:lpstr>
      <vt:lpstr>Prejudice Against Proselytes</vt:lpstr>
      <vt:lpstr>The Jewish Sects</vt:lpstr>
      <vt:lpstr>The Pharisees</vt:lpstr>
      <vt:lpstr>Be Close to the LORD</vt:lpstr>
      <vt:lpstr>The Jewish Sects</vt:lpstr>
      <vt:lpstr>The Jewish Sects</vt:lpstr>
      <vt:lpstr>Pharisees</vt:lpstr>
      <vt:lpstr>Pharisees  &amp; Phylacteries</vt:lpstr>
      <vt:lpstr>Pharisee Characteristics (cont'd)</vt:lpstr>
      <vt:lpstr>Chinese Pharisees?</vt:lpstr>
      <vt:lpstr>The Sadducees</vt:lpstr>
      <vt:lpstr>The Jewish Sects</vt:lpstr>
      <vt:lpstr>Sadducees</vt:lpstr>
      <vt:lpstr>Sadducees went through any door into Jerusalem!</vt:lpstr>
      <vt:lpstr>Southwest Corner of Temple Mount</vt:lpstr>
      <vt:lpstr>The East Wall of the Temple</vt:lpstr>
      <vt:lpstr>Types of Masonry of the Temple Site</vt:lpstr>
      <vt:lpstr>The Double Gate in the Southern Wall. People entered by the right hand gate and departed from the left.</vt:lpstr>
      <vt:lpstr>The domed passageway leading from the Double Gate into the outer courts.</vt:lpstr>
      <vt:lpstr>The Triple Gate, used by the priests of the temple.</vt:lpstr>
      <vt:lpstr>The Royal Porch (Stoa)</vt:lpstr>
      <vt:lpstr>Interior of the Royal Portico</vt:lpstr>
      <vt:lpstr>Meeting Place of the Sanhedrin</vt:lpstr>
      <vt:lpstr>The Illegal Trial of Jesus</vt:lpstr>
      <vt:lpstr>Who were the Jewish elders?</vt:lpstr>
      <vt:lpstr>Both Pharisees &amp; Sadducees Lacked Genuineness</vt:lpstr>
      <vt:lpstr>The Essenes</vt:lpstr>
      <vt:lpstr>More Genuine Judaism Was Found in the Desert</vt:lpstr>
      <vt:lpstr>Until Essenes &amp; Zealots opposed Jerusalem, mostly only animals lived in around the Dead Sea</vt:lpstr>
      <vt:lpstr>The Jewish Sects</vt:lpstr>
      <vt:lpstr>Essenes</vt:lpstr>
      <vt:lpstr>Essenes</vt:lpstr>
      <vt:lpstr>The Shrinking Dead Sea</vt:lpstr>
      <vt:lpstr>The Dead Sea–Then &amp; Now</vt:lpstr>
      <vt:lpstr>The Dead Sea–Then &amp; Now</vt:lpstr>
      <vt:lpstr>The Salt Sea</vt:lpstr>
      <vt:lpstr>Mount Sodom</vt:lpstr>
      <vt:lpstr>“Dead Sea Works”</vt:lpstr>
      <vt:lpstr>The Zealots</vt:lpstr>
      <vt:lpstr>The Jewish Sects</vt:lpstr>
      <vt:lpstr>Zealots</vt:lpstr>
      <vt:lpstr>Zealots frowned upon Roman achievements</vt:lpstr>
      <vt:lpstr>Zealots identified with the Temple</vt:lpstr>
      <vt:lpstr>Zealots</vt:lpstr>
      <vt:lpstr>Zealot Loyalty</vt:lpstr>
      <vt:lpstr>PowerPoint Presentation</vt:lpstr>
      <vt:lpstr>Twelve Who Followed Jesus</vt:lpstr>
      <vt:lpstr>Masada Cisterns</vt:lpstr>
      <vt:lpstr>PowerPoint Presentation</vt:lpstr>
      <vt:lpstr>Herod's Northern Palace</vt:lpstr>
      <vt:lpstr>Northern Masada Palaces</vt:lpstr>
      <vt:lpstr>How did ancients climb Masada?</vt:lpstr>
      <vt:lpstr>How do moderns climb Masada?</vt:lpstr>
      <vt:lpstr>The Roman Offensive</vt:lpstr>
      <vt:lpstr>The Jewish Sects</vt:lpstr>
      <vt:lpstr>Sicarii vs. Herodians</vt:lpstr>
      <vt:lpstr>The Jewish Diaspora</vt:lpstr>
      <vt:lpstr>Cornelius</vt:lpstr>
      <vt:lpstr>Diaspora Judaism Alterations</vt:lpstr>
      <vt:lpstr>Diaspora Judaism Alterations</vt:lpstr>
      <vt:lpstr>Diaspora Judaism Alterations</vt:lpstr>
      <vt:lpstr>Diaspora Judaism Alterations</vt:lpstr>
      <vt:lpstr>Rabbinic • Discipleship • Jesus</vt:lpstr>
      <vt:lpstr>NT Backgrounds link at BibleStudyDownloads.org</vt:lpstr>
      <vt:lpstr>Black</vt:lpstr>
    </vt:vector>
  </TitlesOfParts>
  <Company>SBC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Jewish Sects</dc:title>
  <dc:creator>Rick Griffith</dc:creator>
  <cp:lastModifiedBy>Rick Griffith</cp:lastModifiedBy>
  <cp:revision>266</cp:revision>
  <dcterms:created xsi:type="dcterms:W3CDTF">2009-09-11T06:05:55Z</dcterms:created>
  <dcterms:modified xsi:type="dcterms:W3CDTF">2022-07-18T17:21:39Z</dcterms:modified>
</cp:coreProperties>
</file>